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318" r:id="rId3"/>
    <p:sldId id="266" r:id="rId4"/>
    <p:sldId id="334" r:id="rId5"/>
    <p:sldId id="335" r:id="rId6"/>
    <p:sldId id="298" r:id="rId7"/>
    <p:sldId id="262" r:id="rId8"/>
    <p:sldId id="306" r:id="rId9"/>
    <p:sldId id="307" r:id="rId10"/>
    <p:sldId id="328" r:id="rId11"/>
    <p:sldId id="325" r:id="rId12"/>
    <p:sldId id="311" r:id="rId13"/>
    <p:sldId id="312" r:id="rId14"/>
    <p:sldId id="313" r:id="rId15"/>
    <p:sldId id="308" r:id="rId16"/>
    <p:sldId id="330" r:id="rId17"/>
    <p:sldId id="331" r:id="rId18"/>
    <p:sldId id="332" r:id="rId19"/>
    <p:sldId id="329" r:id="rId20"/>
    <p:sldId id="327" r:id="rId21"/>
    <p:sldId id="333" r:id="rId22"/>
    <p:sldId id="323" r:id="rId23"/>
  </p:sldIdLst>
  <p:sldSz cx="9144000" cy="5143500" type="screen16x9"/>
  <p:notesSz cx="6858000" cy="9144000"/>
  <p:embeddedFontLst>
    <p:embeddedFont>
      <p:font typeface="Fira Sans" panose="020B0604020202020204" charset="0"/>
      <p:regular r:id="rId25"/>
      <p:bold r:id="rId26"/>
      <p:italic r:id="rId27"/>
      <p:boldItalic r:id="rId28"/>
    </p:embeddedFont>
    <p:embeddedFont>
      <p:font typeface="Roboto" panose="020B0604020202020204" charset="0"/>
      <p:regular r:id="rId29"/>
      <p:bold r:id="rId30"/>
      <p:italic r:id="rId31"/>
      <p:boldItalic r:id="rId32"/>
    </p:embeddedFont>
    <p:embeddedFont>
      <p:font typeface="Fira Sans Extra Condense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F65E41CF-92DA-43A6-A67A-B9868A3812B2}">
  <a:tblStyle styleId="{F65E41CF-92DA-43A6-A67A-B9868A3812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099" autoAdjust="0"/>
    <p:restoredTop sz="87380" autoAdjust="0"/>
  </p:normalViewPr>
  <p:slideViewPr>
    <p:cSldViewPr snapToGrid="0">
      <p:cViewPr>
        <p:scale>
          <a:sx n="93" d="100"/>
          <a:sy n="93" d="100"/>
        </p:scale>
        <p:origin x="-744" y="-7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84295A-5C4D-4CF7-B081-9DAEEE5370CA}" type="doc">
      <dgm:prSet loTypeId="urn:microsoft.com/office/officeart/2005/8/layout/hProcess9" loCatId="process" qsTypeId="urn:microsoft.com/office/officeart/2005/8/quickstyle/3d3" qsCatId="3D" csTypeId="urn:microsoft.com/office/officeart/2005/8/colors/accent1_2" csCatId="accent1" phldr="1"/>
      <dgm:spPr/>
    </dgm:pt>
    <dgm:pt modelId="{47711CAB-3844-4769-B68C-1FB4EFC0A347}">
      <dgm:prSet phldrT="[Text]"/>
      <dgm:spPr/>
      <dgm:t>
        <a:bodyPr/>
        <a:lstStyle/>
        <a:p>
          <a:r>
            <a:rPr lang="en-US" dirty="0"/>
            <a:t>Text Casing</a:t>
          </a:r>
        </a:p>
      </dgm:t>
    </dgm:pt>
    <dgm:pt modelId="{B5BCCAE5-7BF0-476A-AF3A-723F24387C22}" type="parTrans" cxnId="{5D0B4961-AE75-4631-87FF-5DF58B48C85C}">
      <dgm:prSet/>
      <dgm:spPr/>
      <dgm:t>
        <a:bodyPr/>
        <a:lstStyle/>
        <a:p>
          <a:endParaRPr lang="en-US"/>
        </a:p>
      </dgm:t>
    </dgm:pt>
    <dgm:pt modelId="{E5F2C0D6-ADC4-446F-B7E6-31EEFD6D1A45}" type="sibTrans" cxnId="{5D0B4961-AE75-4631-87FF-5DF58B48C85C}">
      <dgm:prSet/>
      <dgm:spPr/>
      <dgm:t>
        <a:bodyPr/>
        <a:lstStyle/>
        <a:p>
          <a:endParaRPr lang="en-US"/>
        </a:p>
      </dgm:t>
    </dgm:pt>
    <dgm:pt modelId="{D8529921-BE05-41FD-972C-114F2617AEF3}">
      <dgm:prSet phldrT="[Text]"/>
      <dgm:spPr/>
      <dgm:t>
        <a:bodyPr/>
        <a:lstStyle/>
        <a:p>
          <a:r>
            <a:rPr lang="en-US" dirty="0" smtClean="0"/>
            <a:t>Removal of </a:t>
          </a:r>
          <a:r>
            <a:rPr lang="en-US" dirty="0"/>
            <a:t>Stopped Words</a:t>
          </a:r>
        </a:p>
      </dgm:t>
    </dgm:pt>
    <dgm:pt modelId="{73CDF400-76A2-4B68-9F78-6765210AEDB4}" type="parTrans" cxnId="{5AE0580D-278B-474B-B2D6-403238B2D23E}">
      <dgm:prSet/>
      <dgm:spPr/>
      <dgm:t>
        <a:bodyPr/>
        <a:lstStyle/>
        <a:p>
          <a:endParaRPr lang="en-US"/>
        </a:p>
      </dgm:t>
    </dgm:pt>
    <dgm:pt modelId="{F6EF1D5B-1213-4AEF-85AE-C27D5516957A}" type="sibTrans" cxnId="{5AE0580D-278B-474B-B2D6-403238B2D23E}">
      <dgm:prSet/>
      <dgm:spPr/>
      <dgm:t>
        <a:bodyPr/>
        <a:lstStyle/>
        <a:p>
          <a:endParaRPr lang="en-US"/>
        </a:p>
      </dgm:t>
    </dgm:pt>
    <dgm:pt modelId="{DCD78230-7169-46D2-9545-2163EBBF759E}">
      <dgm:prSet phldrT="[Text]"/>
      <dgm:spPr/>
      <dgm:t>
        <a:bodyPr/>
        <a:lstStyle/>
        <a:p>
          <a:r>
            <a:rPr lang="en-US" dirty="0" smtClean="0"/>
            <a:t>Removal of  </a:t>
          </a:r>
          <a:r>
            <a:rPr lang="en-US" dirty="0"/>
            <a:t>Punctuation</a:t>
          </a:r>
        </a:p>
      </dgm:t>
    </dgm:pt>
    <dgm:pt modelId="{5B9F2E82-03B0-4948-8B71-52765209FB6D}" type="parTrans" cxnId="{210070F4-CE61-48FA-8FB1-B9F07A9DE65C}">
      <dgm:prSet/>
      <dgm:spPr/>
      <dgm:t>
        <a:bodyPr/>
        <a:lstStyle/>
        <a:p>
          <a:endParaRPr lang="en-US"/>
        </a:p>
      </dgm:t>
    </dgm:pt>
    <dgm:pt modelId="{95AE9F6D-8112-4375-927B-AFD7601183F7}" type="sibTrans" cxnId="{210070F4-CE61-48FA-8FB1-B9F07A9DE65C}">
      <dgm:prSet/>
      <dgm:spPr/>
      <dgm:t>
        <a:bodyPr/>
        <a:lstStyle/>
        <a:p>
          <a:endParaRPr lang="en-US"/>
        </a:p>
      </dgm:t>
    </dgm:pt>
    <dgm:pt modelId="{BE3EEA68-A90B-4B56-927A-BB8CA7BE4C9D}">
      <dgm:prSet phldrT="[Text]"/>
      <dgm:spPr/>
      <dgm:t>
        <a:bodyPr/>
        <a:lstStyle/>
        <a:p>
          <a:r>
            <a:rPr lang="en-US" dirty="0" smtClean="0"/>
            <a:t>Removal of URL/Website </a:t>
          </a:r>
          <a:r>
            <a:rPr lang="en-US" dirty="0"/>
            <a:t>taxonomy</a:t>
          </a:r>
        </a:p>
      </dgm:t>
    </dgm:pt>
    <dgm:pt modelId="{259C79FB-7F7E-44F3-ABEF-E477B69FE935}" type="parTrans" cxnId="{0E4B8864-CCA4-4B18-B188-9117BE8CC806}">
      <dgm:prSet/>
      <dgm:spPr/>
      <dgm:t>
        <a:bodyPr/>
        <a:lstStyle/>
        <a:p>
          <a:endParaRPr lang="en-US"/>
        </a:p>
      </dgm:t>
    </dgm:pt>
    <dgm:pt modelId="{2368DA1A-8720-4F87-B47F-0BC6B9E174A4}" type="sibTrans" cxnId="{0E4B8864-CCA4-4B18-B188-9117BE8CC806}">
      <dgm:prSet/>
      <dgm:spPr/>
      <dgm:t>
        <a:bodyPr/>
        <a:lstStyle/>
        <a:p>
          <a:endParaRPr lang="en-US"/>
        </a:p>
      </dgm:t>
    </dgm:pt>
    <dgm:pt modelId="{80B346F2-D603-4345-8CFF-D461179A5AA7}">
      <dgm:prSet phldrT="[Text]"/>
      <dgm:spPr/>
      <dgm:t>
        <a:bodyPr/>
        <a:lstStyle/>
        <a:p>
          <a:r>
            <a:rPr lang="en-US" dirty="0" smtClean="0"/>
            <a:t>Tokenizing</a:t>
          </a:r>
          <a:endParaRPr lang="en-US" dirty="0"/>
        </a:p>
      </dgm:t>
    </dgm:pt>
    <dgm:pt modelId="{796BD813-92BE-4E81-8195-1C1E61DFDEDF}" type="parTrans" cxnId="{BEC565FB-7419-4DDD-9A91-D45C9C541CD1}">
      <dgm:prSet/>
      <dgm:spPr/>
      <dgm:t>
        <a:bodyPr/>
        <a:lstStyle/>
        <a:p>
          <a:endParaRPr lang="en-US"/>
        </a:p>
      </dgm:t>
    </dgm:pt>
    <dgm:pt modelId="{6F7E01AA-30E3-42DC-90F1-78B4A186D573}" type="sibTrans" cxnId="{BEC565FB-7419-4DDD-9A91-D45C9C541CD1}">
      <dgm:prSet/>
      <dgm:spPr/>
      <dgm:t>
        <a:bodyPr/>
        <a:lstStyle/>
        <a:p>
          <a:endParaRPr lang="en-US"/>
        </a:p>
      </dgm:t>
    </dgm:pt>
    <dgm:pt modelId="{F163E9E5-F200-4614-BF9E-14EA19933B7D}">
      <dgm:prSet phldrT="[Text]"/>
      <dgm:spPr/>
      <dgm:t>
        <a:bodyPr/>
        <a:lstStyle/>
        <a:p>
          <a:r>
            <a:rPr lang="en-US" dirty="0" smtClean="0"/>
            <a:t>Checking Null </a:t>
          </a:r>
          <a:r>
            <a:rPr lang="en-US" dirty="0"/>
            <a:t>and duplicate </a:t>
          </a:r>
          <a:r>
            <a:rPr lang="en-US" dirty="0" smtClean="0"/>
            <a:t>values</a:t>
          </a:r>
          <a:endParaRPr lang="en-US" dirty="0"/>
        </a:p>
      </dgm:t>
    </dgm:pt>
    <dgm:pt modelId="{42577868-84F1-46D1-AE8A-88043B24B678}" type="parTrans" cxnId="{D57F3149-1B93-400A-9CC5-3C74101366A1}">
      <dgm:prSet/>
      <dgm:spPr/>
      <dgm:t>
        <a:bodyPr/>
        <a:lstStyle/>
        <a:p>
          <a:endParaRPr lang="en-US"/>
        </a:p>
      </dgm:t>
    </dgm:pt>
    <dgm:pt modelId="{FA4F63E2-4074-4BBE-9E29-A6F0404DB663}" type="sibTrans" cxnId="{D57F3149-1B93-400A-9CC5-3C74101366A1}">
      <dgm:prSet/>
      <dgm:spPr/>
      <dgm:t>
        <a:bodyPr/>
        <a:lstStyle/>
        <a:p>
          <a:endParaRPr lang="en-US"/>
        </a:p>
      </dgm:t>
    </dgm:pt>
    <dgm:pt modelId="{CB3D557B-41DB-4740-B523-3677C223580E}" type="pres">
      <dgm:prSet presAssocID="{FC84295A-5C4D-4CF7-B081-9DAEEE5370CA}" presName="CompostProcess" presStyleCnt="0">
        <dgm:presLayoutVars>
          <dgm:dir/>
          <dgm:resizeHandles val="exact"/>
        </dgm:presLayoutVars>
      </dgm:prSet>
      <dgm:spPr/>
    </dgm:pt>
    <dgm:pt modelId="{4BAFC014-1187-47B8-87A3-B90610CBE89C}" type="pres">
      <dgm:prSet presAssocID="{FC84295A-5C4D-4CF7-B081-9DAEEE5370CA}" presName="arrow" presStyleLbl="bgShp" presStyleIdx="0" presStyleCnt="1"/>
      <dgm:spPr/>
    </dgm:pt>
    <dgm:pt modelId="{8FD3F774-BDCE-44FA-8CC0-4135EF5D1F57}" type="pres">
      <dgm:prSet presAssocID="{FC84295A-5C4D-4CF7-B081-9DAEEE5370CA}" presName="linearProcess" presStyleCnt="0"/>
      <dgm:spPr/>
    </dgm:pt>
    <dgm:pt modelId="{B64D597D-4EDB-4F0E-AE13-FA5795E6EE22}" type="pres">
      <dgm:prSet presAssocID="{F163E9E5-F200-4614-BF9E-14EA19933B7D}" presName="textNode" presStyleLbl="node1" presStyleIdx="0" presStyleCnt="6">
        <dgm:presLayoutVars>
          <dgm:bulletEnabled val="1"/>
        </dgm:presLayoutVars>
      </dgm:prSet>
      <dgm:spPr/>
      <dgm:t>
        <a:bodyPr/>
        <a:lstStyle/>
        <a:p>
          <a:endParaRPr lang="en-IN"/>
        </a:p>
      </dgm:t>
    </dgm:pt>
    <dgm:pt modelId="{A23F7B1D-7842-4EBF-B3B3-C5BEC32441B5}" type="pres">
      <dgm:prSet presAssocID="{FA4F63E2-4074-4BBE-9E29-A6F0404DB663}" presName="sibTrans" presStyleCnt="0"/>
      <dgm:spPr/>
    </dgm:pt>
    <dgm:pt modelId="{2E0A5314-A5BF-4597-A1B4-2DAE70FDC91D}" type="pres">
      <dgm:prSet presAssocID="{47711CAB-3844-4769-B68C-1FB4EFC0A347}" presName="textNode" presStyleLbl="node1" presStyleIdx="1" presStyleCnt="6">
        <dgm:presLayoutVars>
          <dgm:bulletEnabled val="1"/>
        </dgm:presLayoutVars>
      </dgm:prSet>
      <dgm:spPr/>
      <dgm:t>
        <a:bodyPr/>
        <a:lstStyle/>
        <a:p>
          <a:endParaRPr lang="en-IN"/>
        </a:p>
      </dgm:t>
    </dgm:pt>
    <dgm:pt modelId="{45436097-64C4-4592-A71E-1287947B54E1}" type="pres">
      <dgm:prSet presAssocID="{E5F2C0D6-ADC4-446F-B7E6-31EEFD6D1A45}" presName="sibTrans" presStyleCnt="0"/>
      <dgm:spPr/>
    </dgm:pt>
    <dgm:pt modelId="{579F275B-FDD0-491C-80F6-6FBF5C51A050}" type="pres">
      <dgm:prSet presAssocID="{D8529921-BE05-41FD-972C-114F2617AEF3}" presName="textNode" presStyleLbl="node1" presStyleIdx="2" presStyleCnt="6">
        <dgm:presLayoutVars>
          <dgm:bulletEnabled val="1"/>
        </dgm:presLayoutVars>
      </dgm:prSet>
      <dgm:spPr/>
      <dgm:t>
        <a:bodyPr/>
        <a:lstStyle/>
        <a:p>
          <a:endParaRPr lang="en-IN"/>
        </a:p>
      </dgm:t>
    </dgm:pt>
    <dgm:pt modelId="{581079BB-89C8-428A-A9DF-FE0D78D34985}" type="pres">
      <dgm:prSet presAssocID="{F6EF1D5B-1213-4AEF-85AE-C27D5516957A}" presName="sibTrans" presStyleCnt="0"/>
      <dgm:spPr/>
    </dgm:pt>
    <dgm:pt modelId="{30EF507E-06D7-48E9-9553-5C460F546FEF}" type="pres">
      <dgm:prSet presAssocID="{DCD78230-7169-46D2-9545-2163EBBF759E}" presName="textNode" presStyleLbl="node1" presStyleIdx="3" presStyleCnt="6">
        <dgm:presLayoutVars>
          <dgm:bulletEnabled val="1"/>
        </dgm:presLayoutVars>
      </dgm:prSet>
      <dgm:spPr/>
      <dgm:t>
        <a:bodyPr/>
        <a:lstStyle/>
        <a:p>
          <a:endParaRPr lang="en-IN"/>
        </a:p>
      </dgm:t>
    </dgm:pt>
    <dgm:pt modelId="{44246F47-5EB8-49AB-AF11-5762C71E8262}" type="pres">
      <dgm:prSet presAssocID="{95AE9F6D-8112-4375-927B-AFD7601183F7}" presName="sibTrans" presStyleCnt="0"/>
      <dgm:spPr/>
    </dgm:pt>
    <dgm:pt modelId="{756BB39C-D294-41D1-8F13-D680220A9C97}" type="pres">
      <dgm:prSet presAssocID="{BE3EEA68-A90B-4B56-927A-BB8CA7BE4C9D}" presName="textNode" presStyleLbl="node1" presStyleIdx="4" presStyleCnt="6">
        <dgm:presLayoutVars>
          <dgm:bulletEnabled val="1"/>
        </dgm:presLayoutVars>
      </dgm:prSet>
      <dgm:spPr/>
      <dgm:t>
        <a:bodyPr/>
        <a:lstStyle/>
        <a:p>
          <a:endParaRPr lang="en-IN"/>
        </a:p>
      </dgm:t>
    </dgm:pt>
    <dgm:pt modelId="{73EBA605-7CE1-4DD7-9242-45B2AB1DEF8E}" type="pres">
      <dgm:prSet presAssocID="{2368DA1A-8720-4F87-B47F-0BC6B9E174A4}" presName="sibTrans" presStyleCnt="0"/>
      <dgm:spPr/>
    </dgm:pt>
    <dgm:pt modelId="{03475C90-AF29-46A9-99D3-D0AB2A360BA1}" type="pres">
      <dgm:prSet presAssocID="{80B346F2-D603-4345-8CFF-D461179A5AA7}" presName="textNode" presStyleLbl="node1" presStyleIdx="5" presStyleCnt="6">
        <dgm:presLayoutVars>
          <dgm:bulletEnabled val="1"/>
        </dgm:presLayoutVars>
      </dgm:prSet>
      <dgm:spPr/>
      <dgm:t>
        <a:bodyPr/>
        <a:lstStyle/>
        <a:p>
          <a:endParaRPr lang="en-IN"/>
        </a:p>
      </dgm:t>
    </dgm:pt>
  </dgm:ptLst>
  <dgm:cxnLst>
    <dgm:cxn modelId="{5D0B4961-AE75-4631-87FF-5DF58B48C85C}" srcId="{FC84295A-5C4D-4CF7-B081-9DAEEE5370CA}" destId="{47711CAB-3844-4769-B68C-1FB4EFC0A347}" srcOrd="1" destOrd="0" parTransId="{B5BCCAE5-7BF0-476A-AF3A-723F24387C22}" sibTransId="{E5F2C0D6-ADC4-446F-B7E6-31EEFD6D1A45}"/>
    <dgm:cxn modelId="{BEC565FB-7419-4DDD-9A91-D45C9C541CD1}" srcId="{FC84295A-5C4D-4CF7-B081-9DAEEE5370CA}" destId="{80B346F2-D603-4345-8CFF-D461179A5AA7}" srcOrd="5" destOrd="0" parTransId="{796BD813-92BE-4E81-8195-1C1E61DFDEDF}" sibTransId="{6F7E01AA-30E3-42DC-90F1-78B4A186D573}"/>
    <dgm:cxn modelId="{D57F3149-1B93-400A-9CC5-3C74101366A1}" srcId="{FC84295A-5C4D-4CF7-B081-9DAEEE5370CA}" destId="{F163E9E5-F200-4614-BF9E-14EA19933B7D}" srcOrd="0" destOrd="0" parTransId="{42577868-84F1-46D1-AE8A-88043B24B678}" sibTransId="{FA4F63E2-4074-4BBE-9E29-A6F0404DB663}"/>
    <dgm:cxn modelId="{FAF3FDF9-86B7-4ADD-832E-542CA60041E5}" type="presOf" srcId="{D8529921-BE05-41FD-972C-114F2617AEF3}" destId="{579F275B-FDD0-491C-80F6-6FBF5C51A050}" srcOrd="0" destOrd="0" presId="urn:microsoft.com/office/officeart/2005/8/layout/hProcess9"/>
    <dgm:cxn modelId="{5BA353DF-CA9F-4816-AAF3-D86E4B010EAE}" type="presOf" srcId="{47711CAB-3844-4769-B68C-1FB4EFC0A347}" destId="{2E0A5314-A5BF-4597-A1B4-2DAE70FDC91D}" srcOrd="0" destOrd="0" presId="urn:microsoft.com/office/officeart/2005/8/layout/hProcess9"/>
    <dgm:cxn modelId="{9B56B039-E164-48B2-AF75-4FDDE6B4E254}" type="presOf" srcId="{80B346F2-D603-4345-8CFF-D461179A5AA7}" destId="{03475C90-AF29-46A9-99D3-D0AB2A360BA1}" srcOrd="0" destOrd="0" presId="urn:microsoft.com/office/officeart/2005/8/layout/hProcess9"/>
    <dgm:cxn modelId="{4B73ECBE-8083-4656-8F44-2CE5476A118C}" type="presOf" srcId="{BE3EEA68-A90B-4B56-927A-BB8CA7BE4C9D}" destId="{756BB39C-D294-41D1-8F13-D680220A9C97}" srcOrd="0" destOrd="0" presId="urn:microsoft.com/office/officeart/2005/8/layout/hProcess9"/>
    <dgm:cxn modelId="{210070F4-CE61-48FA-8FB1-B9F07A9DE65C}" srcId="{FC84295A-5C4D-4CF7-B081-9DAEEE5370CA}" destId="{DCD78230-7169-46D2-9545-2163EBBF759E}" srcOrd="3" destOrd="0" parTransId="{5B9F2E82-03B0-4948-8B71-52765209FB6D}" sibTransId="{95AE9F6D-8112-4375-927B-AFD7601183F7}"/>
    <dgm:cxn modelId="{5AE0580D-278B-474B-B2D6-403238B2D23E}" srcId="{FC84295A-5C4D-4CF7-B081-9DAEEE5370CA}" destId="{D8529921-BE05-41FD-972C-114F2617AEF3}" srcOrd="2" destOrd="0" parTransId="{73CDF400-76A2-4B68-9F78-6765210AEDB4}" sibTransId="{F6EF1D5B-1213-4AEF-85AE-C27D5516957A}"/>
    <dgm:cxn modelId="{0E4B8864-CCA4-4B18-B188-9117BE8CC806}" srcId="{FC84295A-5C4D-4CF7-B081-9DAEEE5370CA}" destId="{BE3EEA68-A90B-4B56-927A-BB8CA7BE4C9D}" srcOrd="4" destOrd="0" parTransId="{259C79FB-7F7E-44F3-ABEF-E477B69FE935}" sibTransId="{2368DA1A-8720-4F87-B47F-0BC6B9E174A4}"/>
    <dgm:cxn modelId="{2AEDC637-AE45-4E12-B732-CEA009E944AF}" type="presOf" srcId="{DCD78230-7169-46D2-9545-2163EBBF759E}" destId="{30EF507E-06D7-48E9-9553-5C460F546FEF}" srcOrd="0" destOrd="0" presId="urn:microsoft.com/office/officeart/2005/8/layout/hProcess9"/>
    <dgm:cxn modelId="{08D599B6-5B1F-45D1-81E9-7162C59F6A18}" type="presOf" srcId="{F163E9E5-F200-4614-BF9E-14EA19933B7D}" destId="{B64D597D-4EDB-4F0E-AE13-FA5795E6EE22}" srcOrd="0" destOrd="0" presId="urn:microsoft.com/office/officeart/2005/8/layout/hProcess9"/>
    <dgm:cxn modelId="{A8E24F92-0806-4CC4-9612-0057458C14DD}" type="presOf" srcId="{FC84295A-5C4D-4CF7-B081-9DAEEE5370CA}" destId="{CB3D557B-41DB-4740-B523-3677C223580E}" srcOrd="0" destOrd="0" presId="urn:microsoft.com/office/officeart/2005/8/layout/hProcess9"/>
    <dgm:cxn modelId="{505A6756-67FD-4261-8A90-827AAC63995E}" type="presParOf" srcId="{CB3D557B-41DB-4740-B523-3677C223580E}" destId="{4BAFC014-1187-47B8-87A3-B90610CBE89C}" srcOrd="0" destOrd="0" presId="urn:microsoft.com/office/officeart/2005/8/layout/hProcess9"/>
    <dgm:cxn modelId="{9DE76FBD-A1EB-4FFD-A246-8477AF2D5B5D}" type="presParOf" srcId="{CB3D557B-41DB-4740-B523-3677C223580E}" destId="{8FD3F774-BDCE-44FA-8CC0-4135EF5D1F57}" srcOrd="1" destOrd="0" presId="urn:microsoft.com/office/officeart/2005/8/layout/hProcess9"/>
    <dgm:cxn modelId="{0F9CFFC7-57A9-42C4-B15C-9A238F950153}" type="presParOf" srcId="{8FD3F774-BDCE-44FA-8CC0-4135EF5D1F57}" destId="{B64D597D-4EDB-4F0E-AE13-FA5795E6EE22}" srcOrd="0" destOrd="0" presId="urn:microsoft.com/office/officeart/2005/8/layout/hProcess9"/>
    <dgm:cxn modelId="{D29F34FC-C0AF-432B-8117-73EFE3E5B117}" type="presParOf" srcId="{8FD3F774-BDCE-44FA-8CC0-4135EF5D1F57}" destId="{A23F7B1D-7842-4EBF-B3B3-C5BEC32441B5}" srcOrd="1" destOrd="0" presId="urn:microsoft.com/office/officeart/2005/8/layout/hProcess9"/>
    <dgm:cxn modelId="{64D23D7A-979E-43A7-902F-6F8477636711}" type="presParOf" srcId="{8FD3F774-BDCE-44FA-8CC0-4135EF5D1F57}" destId="{2E0A5314-A5BF-4597-A1B4-2DAE70FDC91D}" srcOrd="2" destOrd="0" presId="urn:microsoft.com/office/officeart/2005/8/layout/hProcess9"/>
    <dgm:cxn modelId="{C56C1F0E-B2F6-421C-932D-5FFC17B49CCE}" type="presParOf" srcId="{8FD3F774-BDCE-44FA-8CC0-4135EF5D1F57}" destId="{45436097-64C4-4592-A71E-1287947B54E1}" srcOrd="3" destOrd="0" presId="urn:microsoft.com/office/officeart/2005/8/layout/hProcess9"/>
    <dgm:cxn modelId="{AF55E33B-BD2D-4769-A11D-FAC1A9D327CE}" type="presParOf" srcId="{8FD3F774-BDCE-44FA-8CC0-4135EF5D1F57}" destId="{579F275B-FDD0-491C-80F6-6FBF5C51A050}" srcOrd="4" destOrd="0" presId="urn:microsoft.com/office/officeart/2005/8/layout/hProcess9"/>
    <dgm:cxn modelId="{6FB73755-2DB3-4E2E-BBF7-B1AE78E44A51}" type="presParOf" srcId="{8FD3F774-BDCE-44FA-8CC0-4135EF5D1F57}" destId="{581079BB-89C8-428A-A9DF-FE0D78D34985}" srcOrd="5" destOrd="0" presId="urn:microsoft.com/office/officeart/2005/8/layout/hProcess9"/>
    <dgm:cxn modelId="{EB152A0B-5276-4BFC-957A-5397AC3A7143}" type="presParOf" srcId="{8FD3F774-BDCE-44FA-8CC0-4135EF5D1F57}" destId="{30EF507E-06D7-48E9-9553-5C460F546FEF}" srcOrd="6" destOrd="0" presId="urn:microsoft.com/office/officeart/2005/8/layout/hProcess9"/>
    <dgm:cxn modelId="{D4E835B2-9501-437D-A9C0-BD5A744EB2B7}" type="presParOf" srcId="{8FD3F774-BDCE-44FA-8CC0-4135EF5D1F57}" destId="{44246F47-5EB8-49AB-AF11-5762C71E8262}" srcOrd="7" destOrd="0" presId="urn:microsoft.com/office/officeart/2005/8/layout/hProcess9"/>
    <dgm:cxn modelId="{59000D50-4C9A-4ADA-8C9B-0C663A406CAC}" type="presParOf" srcId="{8FD3F774-BDCE-44FA-8CC0-4135EF5D1F57}" destId="{756BB39C-D294-41D1-8F13-D680220A9C97}" srcOrd="8" destOrd="0" presId="urn:microsoft.com/office/officeart/2005/8/layout/hProcess9"/>
    <dgm:cxn modelId="{6919B194-A738-4BC8-8044-AB99B7F04E4A}" type="presParOf" srcId="{8FD3F774-BDCE-44FA-8CC0-4135EF5D1F57}" destId="{73EBA605-7CE1-4DD7-9242-45B2AB1DEF8E}" srcOrd="9" destOrd="0" presId="urn:microsoft.com/office/officeart/2005/8/layout/hProcess9"/>
    <dgm:cxn modelId="{4EAA3A63-3F01-464F-8269-38242CF50EFA}" type="presParOf" srcId="{8FD3F774-BDCE-44FA-8CC0-4135EF5D1F57}" destId="{03475C90-AF29-46A9-99D3-D0AB2A360BA1}" srcOrd="10"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FC014-1187-47B8-87A3-B90610CBE89C}">
      <dsp:nvSpPr>
        <dsp:cNvPr id="0" name=""/>
        <dsp:cNvSpPr/>
      </dsp:nvSpPr>
      <dsp:spPr>
        <a:xfrm>
          <a:off x="522424" y="0"/>
          <a:ext cx="5920810" cy="3479625"/>
        </a:xfrm>
        <a:prstGeom prst="rightArrow">
          <a:avLst/>
        </a:prstGeom>
        <a:solidFill>
          <a:schemeClr val="accent1">
            <a:tint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B64D597D-4EDB-4F0E-AE13-FA5795E6EE22}">
      <dsp:nvSpPr>
        <dsp:cNvPr id="0" name=""/>
        <dsp:cNvSpPr/>
      </dsp:nvSpPr>
      <dsp:spPr>
        <a:xfrm>
          <a:off x="1913" y="1043887"/>
          <a:ext cx="1113893" cy="1391850"/>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Checking Null </a:t>
          </a:r>
          <a:r>
            <a:rPr lang="en-US" sz="1200" kern="1200" dirty="0"/>
            <a:t>and duplicate </a:t>
          </a:r>
          <a:r>
            <a:rPr lang="en-US" sz="1200" kern="1200" dirty="0" smtClean="0"/>
            <a:t>values</a:t>
          </a:r>
          <a:endParaRPr lang="en-US" sz="1200" kern="1200" dirty="0"/>
        </a:p>
      </dsp:txBody>
      <dsp:txXfrm>
        <a:off x="56289" y="1098263"/>
        <a:ext cx="1005141" cy="1283098"/>
      </dsp:txXfrm>
    </dsp:sp>
    <dsp:sp modelId="{2E0A5314-A5BF-4597-A1B4-2DAE70FDC91D}">
      <dsp:nvSpPr>
        <dsp:cNvPr id="0" name=""/>
        <dsp:cNvSpPr/>
      </dsp:nvSpPr>
      <dsp:spPr>
        <a:xfrm>
          <a:off x="1171501" y="1043887"/>
          <a:ext cx="1113893" cy="1391850"/>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t>Text Casing</a:t>
          </a:r>
        </a:p>
      </dsp:txBody>
      <dsp:txXfrm>
        <a:off x="1225877" y="1098263"/>
        <a:ext cx="1005141" cy="1283098"/>
      </dsp:txXfrm>
    </dsp:sp>
    <dsp:sp modelId="{579F275B-FDD0-491C-80F6-6FBF5C51A050}">
      <dsp:nvSpPr>
        <dsp:cNvPr id="0" name=""/>
        <dsp:cNvSpPr/>
      </dsp:nvSpPr>
      <dsp:spPr>
        <a:xfrm>
          <a:off x="2341088" y="1043887"/>
          <a:ext cx="1113893" cy="1391850"/>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Removal of </a:t>
          </a:r>
          <a:r>
            <a:rPr lang="en-US" sz="1200" kern="1200" dirty="0"/>
            <a:t>Stopped Words</a:t>
          </a:r>
        </a:p>
      </dsp:txBody>
      <dsp:txXfrm>
        <a:off x="2395464" y="1098263"/>
        <a:ext cx="1005141" cy="1283098"/>
      </dsp:txXfrm>
    </dsp:sp>
    <dsp:sp modelId="{30EF507E-06D7-48E9-9553-5C460F546FEF}">
      <dsp:nvSpPr>
        <dsp:cNvPr id="0" name=""/>
        <dsp:cNvSpPr/>
      </dsp:nvSpPr>
      <dsp:spPr>
        <a:xfrm>
          <a:off x="3510676" y="1043887"/>
          <a:ext cx="1113893" cy="1391850"/>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Removal of  </a:t>
          </a:r>
          <a:r>
            <a:rPr lang="en-US" sz="1200" kern="1200" dirty="0"/>
            <a:t>Punctuation</a:t>
          </a:r>
        </a:p>
      </dsp:txBody>
      <dsp:txXfrm>
        <a:off x="3565052" y="1098263"/>
        <a:ext cx="1005141" cy="1283098"/>
      </dsp:txXfrm>
    </dsp:sp>
    <dsp:sp modelId="{756BB39C-D294-41D1-8F13-D680220A9C97}">
      <dsp:nvSpPr>
        <dsp:cNvPr id="0" name=""/>
        <dsp:cNvSpPr/>
      </dsp:nvSpPr>
      <dsp:spPr>
        <a:xfrm>
          <a:off x="4680264" y="1043887"/>
          <a:ext cx="1113893" cy="1391850"/>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Removal of URL/Website </a:t>
          </a:r>
          <a:r>
            <a:rPr lang="en-US" sz="1200" kern="1200" dirty="0"/>
            <a:t>taxonomy</a:t>
          </a:r>
        </a:p>
      </dsp:txBody>
      <dsp:txXfrm>
        <a:off x="4734640" y="1098263"/>
        <a:ext cx="1005141" cy="1283098"/>
      </dsp:txXfrm>
    </dsp:sp>
    <dsp:sp modelId="{03475C90-AF29-46A9-99D3-D0AB2A360BA1}">
      <dsp:nvSpPr>
        <dsp:cNvPr id="0" name=""/>
        <dsp:cNvSpPr/>
      </dsp:nvSpPr>
      <dsp:spPr>
        <a:xfrm>
          <a:off x="5849852" y="1043887"/>
          <a:ext cx="1113893" cy="1391850"/>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Tokenizing</a:t>
          </a:r>
          <a:endParaRPr lang="en-US" sz="1200" kern="1200" dirty="0"/>
        </a:p>
      </dsp:txBody>
      <dsp:txXfrm>
        <a:off x="5904228" y="1098263"/>
        <a:ext cx="1005141" cy="128309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780458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eea67f8950_0_2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eea67f8950_0_2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eea67f8950_0_1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eea67f8950_0_1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17599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 : Fake </a:t>
            </a:r>
          </a:p>
        </p:txBody>
      </p:sp>
    </p:spTree>
    <p:extLst>
      <p:ext uri="{BB962C8B-B14F-4D97-AF65-F5344CB8AC3E}">
        <p14:creationId xmlns:p14="http://schemas.microsoft.com/office/powerpoint/2010/main" val="1121345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1624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383205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ef0c9eee94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ef0c9eee94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Table. </a:t>
            </a:r>
            <a:endParaRPr dirty="0"/>
          </a:p>
        </p:txBody>
      </p:sp>
    </p:spTree>
    <p:extLst>
      <p:ext uri="{BB962C8B-B14F-4D97-AF65-F5344CB8AC3E}">
        <p14:creationId xmlns:p14="http://schemas.microsoft.com/office/powerpoint/2010/main" val="1398427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772100" y="1477700"/>
            <a:ext cx="3914700" cy="1706100"/>
          </a:xfrm>
          <a:prstGeom prst="rect">
            <a:avLst/>
          </a:prstGeom>
        </p:spPr>
        <p:txBody>
          <a:bodyPr spcFirstLastPara="1" wrap="square" lIns="91425" tIns="91425" rIns="91425" bIns="91425" anchor="b" anchorCtr="0">
            <a:noAutofit/>
          </a:bodyPr>
          <a:lstStyle>
            <a:lvl1pPr lvl="0" algn="r">
              <a:spcBef>
                <a:spcPts val="0"/>
              </a:spcBef>
              <a:spcAft>
                <a:spcPts val="0"/>
              </a:spcAft>
              <a:buSzPts val="48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772100" y="3183700"/>
            <a:ext cx="3914700" cy="482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57200" y="1160825"/>
            <a:ext cx="8229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0400"/>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6082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5.xml"/><Relationship Id="rId7" Type="http://schemas.openxmlformats.org/officeDocument/2006/relationships/diagramColors" Target="../diagrams/colors1.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2.png"/><Relationship Id="rId4" Type="http://schemas.openxmlformats.org/officeDocument/2006/relationships/diagramData" Target="../diagrams/data1.xml"/><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image" Target="../media/image17.png"/><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3.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3.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wav"/><Relationship Id="rId1" Type="http://schemas.microsoft.com/office/2007/relationships/media" Target="../media/media18.wav"/><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9.wav"/><Relationship Id="rId1" Type="http://schemas.microsoft.com/office/2007/relationships/media" Target="../media/media19.wav"/><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0.wav"/><Relationship Id="rId1" Type="http://schemas.microsoft.com/office/2007/relationships/media" Target="../media/media20.wav"/><Relationship Id="rId5" Type="http://schemas.openxmlformats.org/officeDocument/2006/relationships/image" Target="../media/image28.png"/><Relationship Id="rId4"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1.wav"/><Relationship Id="rId1" Type="http://schemas.microsoft.com/office/2007/relationships/media" Target="../media/media21.wav"/><Relationship Id="rId5" Type="http://schemas.openxmlformats.org/officeDocument/2006/relationships/image" Target="../media/image3.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5.xml"/><Relationship Id="rId7" Type="http://schemas.openxmlformats.org/officeDocument/2006/relationships/hyperlink" Target="https://pressbooks.pub/fakenews/chapter/6-what-motivates-people-to-spread-fake-news-on-social-media/" TargetMode="External"/><Relationship Id="rId2" Type="http://schemas.openxmlformats.org/officeDocument/2006/relationships/audio" Target="../media/media22.wav"/><Relationship Id="rId1" Type="http://schemas.microsoft.com/office/2007/relationships/media" Target="../media/media22.wav"/><Relationship Id="rId6" Type="http://schemas.openxmlformats.org/officeDocument/2006/relationships/hyperlink" Target="https://arxiv.org/pdf/1805.08751.pdf" TargetMode="External"/><Relationship Id="rId5" Type="http://schemas.openxmlformats.org/officeDocument/2006/relationships/hyperlink" Target="https://www.csustan.edu/sites/default/files/groups/University%20Honors%20Program/Journals/02_stahl.pdf" TargetMode="External"/><Relationship Id="rId4" Type="http://schemas.openxmlformats.org/officeDocument/2006/relationships/hyperlink" Target="https://towardsdatascience.com/fake-news-detection-with-machine-learning-using-python-3347d9899ad1"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4692757" y="113016"/>
            <a:ext cx="4166958" cy="29754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FAKE NEWS CLASSIFICATION </a:t>
            </a:r>
            <a:br>
              <a:rPr lang="en-US" sz="4800" dirty="0"/>
            </a:br>
            <a:r>
              <a:rPr lang="en-US" sz="4800" dirty="0"/>
              <a:t>&amp; </a:t>
            </a:r>
            <a:br>
              <a:rPr lang="en-US" sz="4800" dirty="0"/>
            </a:br>
            <a:r>
              <a:rPr lang="en-US" sz="4800" dirty="0"/>
              <a:t>PREDICTION</a:t>
            </a:r>
            <a:endParaRPr dirty="0"/>
          </a:p>
        </p:txBody>
      </p:sp>
      <p:sp>
        <p:nvSpPr>
          <p:cNvPr id="217" name="TextBox 216">
            <a:extLst>
              <a:ext uri="{FF2B5EF4-FFF2-40B4-BE49-F238E27FC236}">
                <a16:creationId xmlns:a16="http://schemas.microsoft.com/office/drawing/2014/main" xmlns="" id="{B78FFC6C-4CCC-468C-AD87-20612BEF5A70}"/>
              </a:ext>
            </a:extLst>
          </p:cNvPr>
          <p:cNvSpPr txBox="1"/>
          <p:nvPr/>
        </p:nvSpPr>
        <p:spPr>
          <a:xfrm>
            <a:off x="5065739" y="3778333"/>
            <a:ext cx="3367044" cy="523220"/>
          </a:xfrm>
          <a:prstGeom prst="rect">
            <a:avLst/>
          </a:prstGeom>
          <a:noFill/>
        </p:spPr>
        <p:txBody>
          <a:bodyPr wrap="square">
            <a:spAutoFit/>
          </a:bodyPr>
          <a:lstStyle/>
          <a:p>
            <a:r>
              <a:rPr lang="en-US" dirty="0">
                <a:solidFill>
                  <a:schemeClr val="tx1"/>
                </a:solidFill>
                <a:latin typeface="Fira Sans" panose="020B0503050000020004" pitchFamily="34" charset="0"/>
              </a:rPr>
              <a:t>Project By: </a:t>
            </a:r>
          </a:p>
          <a:p>
            <a:r>
              <a:rPr lang="en-US" dirty="0">
                <a:solidFill>
                  <a:schemeClr val="tx1"/>
                </a:solidFill>
                <a:latin typeface="Fira Sans" panose="020B0503050000020004" pitchFamily="34" charset="0"/>
              </a:rPr>
              <a:t>	</a:t>
            </a:r>
            <a:r>
              <a:rPr lang="en-US" b="1" dirty="0" smtClean="0">
                <a:solidFill>
                  <a:schemeClr val="tx1"/>
                </a:solidFill>
                <a:latin typeface="Fira Sans" panose="020B0503050000020004" pitchFamily="34" charset="0"/>
              </a:rPr>
              <a:t>Shivani Reddy Annaram</a:t>
            </a:r>
            <a:endParaRPr lang="en-US" b="1" dirty="0">
              <a:solidFill>
                <a:schemeClr val="tx1"/>
              </a:solidFill>
              <a:latin typeface="Fira Sans" panose="020B0503050000020004" pitchFamily="34" charset="0"/>
            </a:endParaRPr>
          </a:p>
        </p:txBody>
      </p:sp>
      <p:sp>
        <p:nvSpPr>
          <p:cNvPr id="218" name="TextBox 217">
            <a:extLst>
              <a:ext uri="{FF2B5EF4-FFF2-40B4-BE49-F238E27FC236}">
                <a16:creationId xmlns:a16="http://schemas.microsoft.com/office/drawing/2014/main" xmlns="" id="{BF9E4D34-EAA3-4909-B774-5C0DEF0D4B99}"/>
              </a:ext>
            </a:extLst>
          </p:cNvPr>
          <p:cNvSpPr txBox="1"/>
          <p:nvPr/>
        </p:nvSpPr>
        <p:spPr>
          <a:xfrm>
            <a:off x="5032999" y="3426295"/>
            <a:ext cx="5052848" cy="307777"/>
          </a:xfrm>
          <a:prstGeom prst="rect">
            <a:avLst/>
          </a:prstGeom>
          <a:noFill/>
        </p:spPr>
        <p:txBody>
          <a:bodyPr wrap="square">
            <a:spAutoFit/>
          </a:bodyPr>
          <a:lstStyle/>
          <a:p>
            <a:pPr>
              <a:spcAft>
                <a:spcPts val="600"/>
              </a:spcAft>
            </a:pPr>
            <a:r>
              <a:rPr lang="en-US" sz="1400" b="1" dirty="0">
                <a:solidFill>
                  <a:schemeClr val="tx1"/>
                </a:solidFill>
                <a:latin typeface="Fira Sans" panose="020B0503050000020004" pitchFamily="34" charset="0"/>
              </a:rPr>
              <a:t>DATA 606 </a:t>
            </a:r>
            <a:r>
              <a:rPr lang="en-US" sz="1400" dirty="0">
                <a:solidFill>
                  <a:schemeClr val="tx1"/>
                </a:solidFill>
                <a:latin typeface="Fira Sans" panose="020B0503050000020004" pitchFamily="34" charset="0"/>
              </a:rPr>
              <a:t>- CAPSTONE PROJECT</a:t>
            </a:r>
          </a:p>
        </p:txBody>
      </p:sp>
      <p:pic>
        <p:nvPicPr>
          <p:cNvPr id="2" name="Picture 1">
            <a:extLst>
              <a:ext uri="{FF2B5EF4-FFF2-40B4-BE49-F238E27FC236}">
                <a16:creationId xmlns:a16="http://schemas.microsoft.com/office/drawing/2014/main" xmlns="" id="{E160E025-B650-53C6-FE64-DE4CB4BD7A5F}"/>
              </a:ext>
            </a:extLst>
          </p:cNvPr>
          <p:cNvPicPr>
            <a:picLocks noChangeAspect="1"/>
          </p:cNvPicPr>
          <p:nvPr/>
        </p:nvPicPr>
        <p:blipFill>
          <a:blip r:embed="rId5"/>
          <a:stretch>
            <a:fillRect/>
          </a:stretch>
        </p:blipFill>
        <p:spPr>
          <a:xfrm>
            <a:off x="8478589" y="4206046"/>
            <a:ext cx="556584" cy="857140"/>
          </a:xfrm>
          <a:prstGeom prst="rect">
            <a:avLst/>
          </a:prstGeom>
        </p:spPr>
      </p:pic>
      <p:pic>
        <p:nvPicPr>
          <p:cNvPr id="220" name="Picture 2" descr="Como fica o combate às fake news nas redes sociais após as eleições |  Metrópol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053" y="263976"/>
            <a:ext cx="4536504" cy="4377866"/>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630"/>
    </mc:Choice>
    <mc:Fallback>
      <p:transition spd="slow" advTm="16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9B2295-4755-441D-B86E-B4289034844F}"/>
              </a:ext>
            </a:extLst>
          </p:cNvPr>
          <p:cNvSpPr>
            <a:spLocks noGrp="1"/>
          </p:cNvSpPr>
          <p:nvPr>
            <p:ph type="title"/>
          </p:nvPr>
        </p:nvSpPr>
        <p:spPr/>
        <p:txBody>
          <a:bodyPr/>
          <a:lstStyle/>
          <a:p>
            <a:r>
              <a:rPr lang="en-US" dirty="0"/>
              <a:t>Text Processing</a:t>
            </a:r>
          </a:p>
        </p:txBody>
      </p:sp>
      <p:graphicFrame>
        <p:nvGraphicFramePr>
          <p:cNvPr id="3" name="Diagram 2">
            <a:extLst>
              <a:ext uri="{FF2B5EF4-FFF2-40B4-BE49-F238E27FC236}">
                <a16:creationId xmlns:a16="http://schemas.microsoft.com/office/drawing/2014/main" xmlns="" id="{E1690CE7-6DF8-48FF-BAC9-573BB8616739}"/>
              </a:ext>
            </a:extLst>
          </p:cNvPr>
          <p:cNvGraphicFramePr/>
          <p:nvPr>
            <p:extLst>
              <p:ext uri="{D42A27DB-BD31-4B8C-83A1-F6EECF244321}">
                <p14:modId xmlns:p14="http://schemas.microsoft.com/office/powerpoint/2010/main" val="1962787881"/>
              </p:ext>
            </p:extLst>
          </p:nvPr>
        </p:nvGraphicFramePr>
        <p:xfrm>
          <a:off x="1040642" y="1171282"/>
          <a:ext cx="6965659" cy="3479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2" name="Picture 51">
            <a:extLst>
              <a:ext uri="{FF2B5EF4-FFF2-40B4-BE49-F238E27FC236}">
                <a16:creationId xmlns:a16="http://schemas.microsoft.com/office/drawing/2014/main" xmlns="" id="{A3CBCBFC-0E34-CD14-8CCA-56AB6D32E27F}"/>
              </a:ext>
            </a:extLst>
          </p:cNvPr>
          <p:cNvPicPr>
            <a:picLocks noChangeAspect="1"/>
          </p:cNvPicPr>
          <p:nvPr/>
        </p:nvPicPr>
        <p:blipFill>
          <a:blip r:embed="rId9"/>
          <a:stretch>
            <a:fillRect/>
          </a:stretch>
        </p:blipFill>
        <p:spPr>
          <a:xfrm>
            <a:off x="8358974" y="4082756"/>
            <a:ext cx="672009" cy="857140"/>
          </a:xfrm>
          <a:prstGeom prst="rect">
            <a:avLst/>
          </a:prstGeom>
        </p:spPr>
      </p:pic>
      <p:pic>
        <p:nvPicPr>
          <p:cNvPr id="53" name="Audio 5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694700843"/>
      </p:ext>
    </p:extLst>
  </p:cSld>
  <p:clrMapOvr>
    <a:masterClrMapping/>
  </p:clrMapOvr>
  <mc:AlternateContent xmlns:mc="http://schemas.openxmlformats.org/markup-compatibility/2006">
    <mc:Choice xmlns:p14="http://schemas.microsoft.com/office/powerpoint/2010/main" Requires="p14">
      <p:transition spd="slow" p14:dur="2000" advTm="54375"/>
    </mc:Choice>
    <mc:Fallback>
      <p:transition spd="slow" advTm="54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ADB1D1-A547-C69E-6F6C-DF39D70648A0}"/>
              </a:ext>
            </a:extLst>
          </p:cNvPr>
          <p:cNvSpPr>
            <a:spLocks noGrp="1"/>
          </p:cNvSpPr>
          <p:nvPr>
            <p:ph type="title"/>
          </p:nvPr>
        </p:nvSpPr>
        <p:spPr>
          <a:xfrm>
            <a:off x="457200" y="360393"/>
            <a:ext cx="8229600" cy="572700"/>
          </a:xfrm>
        </p:spPr>
        <p:txBody>
          <a:bodyPr/>
          <a:lstStyle/>
          <a:p>
            <a:r>
              <a:rPr lang="en-US" dirty="0"/>
              <a:t>EDA : Chart </a:t>
            </a:r>
            <a:r>
              <a:rPr lang="en-US" dirty="0" smtClean="0"/>
              <a:t>3 </a:t>
            </a:r>
            <a:endParaRPr lang="en-US" dirty="0"/>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147" y="1026393"/>
            <a:ext cx="5174751" cy="347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52">
            <a:extLst>
              <a:ext uri="{FF2B5EF4-FFF2-40B4-BE49-F238E27FC236}">
                <a16:creationId xmlns:a16="http://schemas.microsoft.com/office/drawing/2014/main" xmlns="" id="{A3CBCBFC-0E34-CD14-8CCA-56AB6D32E27F}"/>
              </a:ext>
            </a:extLst>
          </p:cNvPr>
          <p:cNvPicPr>
            <a:picLocks noChangeAspect="1"/>
          </p:cNvPicPr>
          <p:nvPr/>
        </p:nvPicPr>
        <p:blipFill>
          <a:blip r:embed="rId5"/>
          <a:stretch>
            <a:fillRect/>
          </a:stretch>
        </p:blipFill>
        <p:spPr>
          <a:xfrm>
            <a:off x="8358974" y="4082756"/>
            <a:ext cx="672009" cy="857140"/>
          </a:xfrm>
          <a:prstGeom prst="rect">
            <a:avLst/>
          </a:prstGeom>
        </p:spPr>
      </p:pic>
      <p:sp>
        <p:nvSpPr>
          <p:cNvPr id="7168" name="TextBox 7167"/>
          <p:cNvSpPr txBox="1"/>
          <p:nvPr/>
        </p:nvSpPr>
        <p:spPr>
          <a:xfrm>
            <a:off x="5548045" y="1448656"/>
            <a:ext cx="3482938" cy="52322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Most of the articles are having words less than 500</a:t>
            </a:r>
            <a:endParaRPr lang="en-IN" dirty="0"/>
          </a:p>
        </p:txBody>
      </p:sp>
      <p:pic>
        <p:nvPicPr>
          <p:cNvPr id="7169" name="Audio 716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282830785"/>
      </p:ext>
    </p:extLst>
  </p:cSld>
  <p:clrMapOvr>
    <a:masterClrMapping/>
  </p:clrMapOvr>
  <mc:AlternateContent xmlns:mc="http://schemas.openxmlformats.org/markup-compatibility/2006">
    <mc:Choice xmlns:p14="http://schemas.microsoft.com/office/powerpoint/2010/main" Requires="p14">
      <p:transition spd="slow" p14:dur="2000" advTm="23096"/>
    </mc:Choice>
    <mc:Fallback>
      <p:transition spd="slow" advTm="23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1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16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847354-D4AF-8712-0A5D-2D5BF4223B72}"/>
              </a:ext>
            </a:extLst>
          </p:cNvPr>
          <p:cNvSpPr>
            <a:spLocks noGrp="1"/>
          </p:cNvSpPr>
          <p:nvPr>
            <p:ph type="title"/>
          </p:nvPr>
        </p:nvSpPr>
        <p:spPr>
          <a:xfrm>
            <a:off x="457200" y="410399"/>
            <a:ext cx="8229600" cy="572700"/>
          </a:xfrm>
        </p:spPr>
        <p:txBody>
          <a:bodyPr/>
          <a:lstStyle/>
          <a:p>
            <a:r>
              <a:rPr lang="en-US" dirty="0"/>
              <a:t>EDA : Chart </a:t>
            </a:r>
            <a:r>
              <a:rPr lang="en-US" dirty="0" smtClean="0"/>
              <a:t>4</a:t>
            </a:r>
            <a:endParaRPr lang="en-US" dirty="0"/>
          </a:p>
        </p:txBody>
      </p:sp>
      <p:pic>
        <p:nvPicPr>
          <p:cNvPr id="4" name="Picture 3">
            <a:extLst>
              <a:ext uri="{FF2B5EF4-FFF2-40B4-BE49-F238E27FC236}">
                <a16:creationId xmlns:a16="http://schemas.microsoft.com/office/drawing/2014/main" xmlns="" id="{402A1B2B-52AD-574E-6A98-A9CC3CB22684}"/>
              </a:ext>
            </a:extLst>
          </p:cNvPr>
          <p:cNvPicPr>
            <a:picLocks noChangeAspect="1"/>
          </p:cNvPicPr>
          <p:nvPr/>
        </p:nvPicPr>
        <p:blipFill>
          <a:blip r:embed="rId5"/>
          <a:stretch>
            <a:fillRect/>
          </a:stretch>
        </p:blipFill>
        <p:spPr>
          <a:xfrm>
            <a:off x="0" y="1043048"/>
            <a:ext cx="4919931" cy="3368492"/>
          </a:xfrm>
          <a:prstGeom prst="rect">
            <a:avLst/>
          </a:prstGeom>
          <a:ln>
            <a:noFill/>
          </a:ln>
          <a:effectLst>
            <a:softEdge rad="112500"/>
          </a:effectLst>
        </p:spPr>
      </p:pic>
      <p:pic>
        <p:nvPicPr>
          <p:cNvPr id="6" name="Picture 5">
            <a:extLst>
              <a:ext uri="{FF2B5EF4-FFF2-40B4-BE49-F238E27FC236}">
                <a16:creationId xmlns:a16="http://schemas.microsoft.com/office/drawing/2014/main" xmlns="" id="{472EAD1A-C272-930F-D7C8-A98DD176B378}"/>
              </a:ext>
            </a:extLst>
          </p:cNvPr>
          <p:cNvPicPr>
            <a:picLocks noChangeAspect="1"/>
          </p:cNvPicPr>
          <p:nvPr/>
        </p:nvPicPr>
        <p:blipFill>
          <a:blip r:embed="rId6"/>
          <a:stretch>
            <a:fillRect/>
          </a:stretch>
        </p:blipFill>
        <p:spPr>
          <a:xfrm>
            <a:off x="4672697" y="1180404"/>
            <a:ext cx="4471303" cy="3093781"/>
          </a:xfrm>
          <a:prstGeom prst="rect">
            <a:avLst/>
          </a:prstGeom>
        </p:spPr>
      </p:pic>
      <p:sp>
        <p:nvSpPr>
          <p:cNvPr id="7" name="TextBox 6">
            <a:extLst>
              <a:ext uri="{FF2B5EF4-FFF2-40B4-BE49-F238E27FC236}">
                <a16:creationId xmlns:a16="http://schemas.microsoft.com/office/drawing/2014/main" xmlns="" id="{F1A9CC75-1C86-D3C9-CFD6-2F517FD60F40}"/>
              </a:ext>
            </a:extLst>
          </p:cNvPr>
          <p:cNvSpPr txBox="1"/>
          <p:nvPr/>
        </p:nvSpPr>
        <p:spPr>
          <a:xfrm>
            <a:off x="2968229" y="4400106"/>
            <a:ext cx="2350294" cy="307777"/>
          </a:xfrm>
          <a:prstGeom prst="rect">
            <a:avLst/>
          </a:prstGeom>
          <a:noFill/>
        </p:spPr>
        <p:txBody>
          <a:bodyPr wrap="square" rtlCol="0">
            <a:spAutoFit/>
          </a:bodyPr>
          <a:lstStyle/>
          <a:p>
            <a:r>
              <a:rPr lang="en-US" dirty="0">
                <a:latin typeface="Fira Sans" panose="020B0503050000020004" pitchFamily="34" charset="0"/>
              </a:rPr>
              <a:t>Unigram </a:t>
            </a:r>
            <a:r>
              <a:rPr lang="en-US" dirty="0" smtClean="0">
                <a:latin typeface="Fira Sans" panose="020B0503050000020004" pitchFamily="34" charset="0"/>
              </a:rPr>
              <a:t>for the data</a:t>
            </a:r>
            <a:endParaRPr lang="en-US" dirty="0">
              <a:latin typeface="Fira Sans" panose="020B0503050000020004" pitchFamily="34" charset="0"/>
            </a:endParaRPr>
          </a:p>
        </p:txBody>
      </p:sp>
      <p:grpSp>
        <p:nvGrpSpPr>
          <p:cNvPr id="43" name="Google Shape;1422;p39">
            <a:extLst>
              <a:ext uri="{FF2B5EF4-FFF2-40B4-BE49-F238E27FC236}">
                <a16:creationId xmlns:a16="http://schemas.microsoft.com/office/drawing/2014/main" xmlns="" id="{E3F8A9EB-5886-FD43-AB01-DB220BB511F3}"/>
              </a:ext>
            </a:extLst>
          </p:cNvPr>
          <p:cNvGrpSpPr/>
          <p:nvPr/>
        </p:nvGrpSpPr>
        <p:grpSpPr>
          <a:xfrm rot="4384151">
            <a:off x="6015010" y="338138"/>
            <a:ext cx="814400" cy="897413"/>
            <a:chOff x="6580775" y="3542238"/>
            <a:chExt cx="814400" cy="1093000"/>
          </a:xfrm>
        </p:grpSpPr>
        <p:sp>
          <p:nvSpPr>
            <p:cNvPr id="44" name="Google Shape;1423;p39">
              <a:extLst>
                <a:ext uri="{FF2B5EF4-FFF2-40B4-BE49-F238E27FC236}">
                  <a16:creationId xmlns:a16="http://schemas.microsoft.com/office/drawing/2014/main" xmlns="" id="{7A4AC937-EB79-1B35-B2C7-77FB8D3BE98D}"/>
                </a:ext>
              </a:extLst>
            </p:cNvPr>
            <p:cNvSpPr/>
            <p:nvPr/>
          </p:nvSpPr>
          <p:spPr>
            <a:xfrm>
              <a:off x="6625475" y="4162363"/>
              <a:ext cx="23175" cy="30575"/>
            </a:xfrm>
            <a:custGeom>
              <a:avLst/>
              <a:gdLst/>
              <a:ahLst/>
              <a:cxnLst/>
              <a:rect l="l" t="t" r="r" b="b"/>
              <a:pathLst>
                <a:path w="927" h="1223" extrusionOk="0">
                  <a:moveTo>
                    <a:pt x="672" y="0"/>
                  </a:moveTo>
                  <a:cubicBezTo>
                    <a:pt x="596" y="0"/>
                    <a:pt x="521" y="40"/>
                    <a:pt x="481" y="111"/>
                  </a:cubicBezTo>
                  <a:cubicBezTo>
                    <a:pt x="332" y="370"/>
                    <a:pt x="191" y="633"/>
                    <a:pt x="56" y="901"/>
                  </a:cubicBezTo>
                  <a:cubicBezTo>
                    <a:pt x="1" y="1008"/>
                    <a:pt x="43" y="1142"/>
                    <a:pt x="154" y="1198"/>
                  </a:cubicBezTo>
                  <a:cubicBezTo>
                    <a:pt x="185" y="1214"/>
                    <a:pt x="220" y="1223"/>
                    <a:pt x="254" y="1223"/>
                  </a:cubicBezTo>
                  <a:cubicBezTo>
                    <a:pt x="334" y="1223"/>
                    <a:pt x="412" y="1179"/>
                    <a:pt x="451" y="1102"/>
                  </a:cubicBezTo>
                  <a:cubicBezTo>
                    <a:pt x="582" y="844"/>
                    <a:pt x="722" y="586"/>
                    <a:pt x="866" y="333"/>
                  </a:cubicBezTo>
                  <a:cubicBezTo>
                    <a:pt x="927" y="224"/>
                    <a:pt x="888" y="90"/>
                    <a:pt x="782" y="30"/>
                  </a:cubicBezTo>
                  <a:cubicBezTo>
                    <a:pt x="748" y="10"/>
                    <a:pt x="710" y="0"/>
                    <a:pt x="6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24;p39">
              <a:extLst>
                <a:ext uri="{FF2B5EF4-FFF2-40B4-BE49-F238E27FC236}">
                  <a16:creationId xmlns:a16="http://schemas.microsoft.com/office/drawing/2014/main" xmlns="" id="{E53B1678-B47B-4614-A598-0056F9F1D791}"/>
                </a:ext>
              </a:extLst>
            </p:cNvPr>
            <p:cNvSpPr/>
            <p:nvPr/>
          </p:nvSpPr>
          <p:spPr>
            <a:xfrm>
              <a:off x="6600450" y="4222263"/>
              <a:ext cx="19725" cy="32000"/>
            </a:xfrm>
            <a:custGeom>
              <a:avLst/>
              <a:gdLst/>
              <a:ahLst/>
              <a:cxnLst/>
              <a:rect l="l" t="t" r="r" b="b"/>
              <a:pathLst>
                <a:path w="789" h="1280" extrusionOk="0">
                  <a:moveTo>
                    <a:pt x="540" y="1"/>
                  </a:moveTo>
                  <a:cubicBezTo>
                    <a:pt x="451" y="1"/>
                    <a:pt x="366" y="55"/>
                    <a:pt x="332" y="144"/>
                  </a:cubicBezTo>
                  <a:cubicBezTo>
                    <a:pt x="226" y="423"/>
                    <a:pt x="128" y="706"/>
                    <a:pt x="37" y="991"/>
                  </a:cubicBezTo>
                  <a:cubicBezTo>
                    <a:pt x="0" y="1108"/>
                    <a:pt x="64" y="1232"/>
                    <a:pt x="180" y="1270"/>
                  </a:cubicBezTo>
                  <a:cubicBezTo>
                    <a:pt x="202" y="1277"/>
                    <a:pt x="226" y="1280"/>
                    <a:pt x="249" y="1280"/>
                  </a:cubicBezTo>
                  <a:cubicBezTo>
                    <a:pt x="342" y="1280"/>
                    <a:pt x="429" y="1220"/>
                    <a:pt x="458" y="1125"/>
                  </a:cubicBezTo>
                  <a:cubicBezTo>
                    <a:pt x="548" y="849"/>
                    <a:pt x="643" y="575"/>
                    <a:pt x="746" y="301"/>
                  </a:cubicBezTo>
                  <a:cubicBezTo>
                    <a:pt x="789" y="187"/>
                    <a:pt x="732" y="59"/>
                    <a:pt x="617" y="15"/>
                  </a:cubicBezTo>
                  <a:cubicBezTo>
                    <a:pt x="592" y="5"/>
                    <a:pt x="566" y="1"/>
                    <a:pt x="5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25;p39">
              <a:extLst>
                <a:ext uri="{FF2B5EF4-FFF2-40B4-BE49-F238E27FC236}">
                  <a16:creationId xmlns:a16="http://schemas.microsoft.com/office/drawing/2014/main" xmlns="" id="{A36049A6-4EE7-7DD8-D5CA-27DE79808BCF}"/>
                </a:ext>
              </a:extLst>
            </p:cNvPr>
            <p:cNvSpPr/>
            <p:nvPr/>
          </p:nvSpPr>
          <p:spPr>
            <a:xfrm>
              <a:off x="7172725" y="4018838"/>
              <a:ext cx="24425" cy="29775"/>
            </a:xfrm>
            <a:custGeom>
              <a:avLst/>
              <a:gdLst/>
              <a:ahLst/>
              <a:cxnLst/>
              <a:rect l="l" t="t" r="r" b="b"/>
              <a:pathLst>
                <a:path w="977" h="1191" extrusionOk="0">
                  <a:moveTo>
                    <a:pt x="250" y="0"/>
                  </a:moveTo>
                  <a:cubicBezTo>
                    <a:pt x="205" y="0"/>
                    <a:pt x="160" y="14"/>
                    <a:pt x="121" y="42"/>
                  </a:cubicBezTo>
                  <a:cubicBezTo>
                    <a:pt x="22" y="113"/>
                    <a:pt x="0" y="253"/>
                    <a:pt x="71" y="350"/>
                  </a:cubicBezTo>
                  <a:cubicBezTo>
                    <a:pt x="242" y="584"/>
                    <a:pt x="395" y="827"/>
                    <a:pt x="528" y="1073"/>
                  </a:cubicBezTo>
                  <a:cubicBezTo>
                    <a:pt x="568" y="1148"/>
                    <a:pt x="644" y="1190"/>
                    <a:pt x="724" y="1190"/>
                  </a:cubicBezTo>
                  <a:cubicBezTo>
                    <a:pt x="759" y="1190"/>
                    <a:pt x="795" y="1182"/>
                    <a:pt x="829" y="1164"/>
                  </a:cubicBezTo>
                  <a:cubicBezTo>
                    <a:pt x="936" y="1105"/>
                    <a:pt x="976" y="972"/>
                    <a:pt x="918" y="864"/>
                  </a:cubicBezTo>
                  <a:cubicBezTo>
                    <a:pt x="776" y="599"/>
                    <a:pt x="610" y="341"/>
                    <a:pt x="430" y="91"/>
                  </a:cubicBezTo>
                  <a:cubicBezTo>
                    <a:pt x="386" y="32"/>
                    <a:pt x="319" y="0"/>
                    <a:pt x="25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26;p39">
              <a:extLst>
                <a:ext uri="{FF2B5EF4-FFF2-40B4-BE49-F238E27FC236}">
                  <a16:creationId xmlns:a16="http://schemas.microsoft.com/office/drawing/2014/main" xmlns="" id="{E558D957-6EB7-F02B-2A70-7150C18EE410}"/>
                </a:ext>
              </a:extLst>
            </p:cNvPr>
            <p:cNvSpPr/>
            <p:nvPr/>
          </p:nvSpPr>
          <p:spPr>
            <a:xfrm>
              <a:off x="7124550" y="3973738"/>
              <a:ext cx="30475" cy="24025"/>
            </a:xfrm>
            <a:custGeom>
              <a:avLst/>
              <a:gdLst/>
              <a:ahLst/>
              <a:cxnLst/>
              <a:rect l="l" t="t" r="r" b="b"/>
              <a:pathLst>
                <a:path w="1219" h="961" extrusionOk="0">
                  <a:moveTo>
                    <a:pt x="255" y="0"/>
                  </a:moveTo>
                  <a:cubicBezTo>
                    <a:pt x="181" y="0"/>
                    <a:pt x="109" y="37"/>
                    <a:pt x="67" y="103"/>
                  </a:cubicBezTo>
                  <a:cubicBezTo>
                    <a:pt x="0" y="207"/>
                    <a:pt x="33" y="343"/>
                    <a:pt x="135" y="408"/>
                  </a:cubicBezTo>
                  <a:cubicBezTo>
                    <a:pt x="373" y="557"/>
                    <a:pt x="607" y="727"/>
                    <a:pt x="830" y="910"/>
                  </a:cubicBezTo>
                  <a:cubicBezTo>
                    <a:pt x="871" y="945"/>
                    <a:pt x="921" y="961"/>
                    <a:pt x="970" y="961"/>
                  </a:cubicBezTo>
                  <a:cubicBezTo>
                    <a:pt x="1034" y="961"/>
                    <a:pt x="1098" y="934"/>
                    <a:pt x="1140" y="882"/>
                  </a:cubicBezTo>
                  <a:cubicBezTo>
                    <a:pt x="1218" y="788"/>
                    <a:pt x="1204" y="648"/>
                    <a:pt x="1111" y="570"/>
                  </a:cubicBezTo>
                  <a:cubicBezTo>
                    <a:pt x="874" y="374"/>
                    <a:pt x="626" y="195"/>
                    <a:pt x="372" y="34"/>
                  </a:cubicBezTo>
                  <a:cubicBezTo>
                    <a:pt x="335" y="11"/>
                    <a:pt x="295" y="0"/>
                    <a:pt x="25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27;p39">
              <a:extLst>
                <a:ext uri="{FF2B5EF4-FFF2-40B4-BE49-F238E27FC236}">
                  <a16:creationId xmlns:a16="http://schemas.microsoft.com/office/drawing/2014/main" xmlns="" id="{F397B431-1002-4532-FA01-707B430F0FF2}"/>
                </a:ext>
              </a:extLst>
            </p:cNvPr>
            <p:cNvSpPr/>
            <p:nvPr/>
          </p:nvSpPr>
          <p:spPr>
            <a:xfrm>
              <a:off x="7130850" y="4191713"/>
              <a:ext cx="29200" cy="14175"/>
            </a:xfrm>
            <a:custGeom>
              <a:avLst/>
              <a:gdLst/>
              <a:ahLst/>
              <a:cxnLst/>
              <a:rect l="l" t="t" r="r" b="b"/>
              <a:pathLst>
                <a:path w="1168" h="567" extrusionOk="0">
                  <a:moveTo>
                    <a:pt x="1016" y="0"/>
                  </a:moveTo>
                  <a:cubicBezTo>
                    <a:pt x="785" y="84"/>
                    <a:pt x="544" y="125"/>
                    <a:pt x="300" y="125"/>
                  </a:cubicBezTo>
                  <a:lnTo>
                    <a:pt x="233" y="124"/>
                  </a:lnTo>
                  <a:cubicBezTo>
                    <a:pt x="231" y="124"/>
                    <a:pt x="230" y="124"/>
                    <a:pt x="228" y="124"/>
                  </a:cubicBezTo>
                  <a:cubicBezTo>
                    <a:pt x="110" y="124"/>
                    <a:pt x="8" y="218"/>
                    <a:pt x="5" y="336"/>
                  </a:cubicBezTo>
                  <a:cubicBezTo>
                    <a:pt x="1" y="458"/>
                    <a:pt x="97" y="561"/>
                    <a:pt x="218" y="565"/>
                  </a:cubicBezTo>
                  <a:lnTo>
                    <a:pt x="300" y="566"/>
                  </a:lnTo>
                  <a:cubicBezTo>
                    <a:pt x="591" y="566"/>
                    <a:pt x="880" y="517"/>
                    <a:pt x="1163" y="419"/>
                  </a:cubicBezTo>
                  <a:cubicBezTo>
                    <a:pt x="1165" y="419"/>
                    <a:pt x="1165" y="419"/>
                    <a:pt x="1168" y="417"/>
                  </a:cubicBezTo>
                  <a:lnTo>
                    <a:pt x="1016" y="0"/>
                  </a:ln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28;p39">
              <a:extLst>
                <a:ext uri="{FF2B5EF4-FFF2-40B4-BE49-F238E27FC236}">
                  <a16:creationId xmlns:a16="http://schemas.microsoft.com/office/drawing/2014/main" xmlns="" id="{ECCD412B-AE85-23C0-5A7D-70D0B8014D7A}"/>
                </a:ext>
              </a:extLst>
            </p:cNvPr>
            <p:cNvSpPr/>
            <p:nvPr/>
          </p:nvSpPr>
          <p:spPr>
            <a:xfrm>
              <a:off x="7146675" y="3688113"/>
              <a:ext cx="27925" cy="26725"/>
            </a:xfrm>
            <a:custGeom>
              <a:avLst/>
              <a:gdLst/>
              <a:ahLst/>
              <a:cxnLst/>
              <a:rect l="l" t="t" r="r" b="b"/>
              <a:pathLst>
                <a:path w="1117" h="1069" extrusionOk="0">
                  <a:moveTo>
                    <a:pt x="872" y="0"/>
                  </a:moveTo>
                  <a:cubicBezTo>
                    <a:pt x="817" y="0"/>
                    <a:pt x="761" y="21"/>
                    <a:pt x="719" y="63"/>
                  </a:cubicBezTo>
                  <a:cubicBezTo>
                    <a:pt x="504" y="268"/>
                    <a:pt x="294" y="480"/>
                    <a:pt x="85" y="694"/>
                  </a:cubicBezTo>
                  <a:cubicBezTo>
                    <a:pt x="0" y="783"/>
                    <a:pt x="4" y="922"/>
                    <a:pt x="91" y="1006"/>
                  </a:cubicBezTo>
                  <a:cubicBezTo>
                    <a:pt x="133" y="1047"/>
                    <a:pt x="189" y="1068"/>
                    <a:pt x="245" y="1068"/>
                  </a:cubicBezTo>
                  <a:cubicBezTo>
                    <a:pt x="304" y="1068"/>
                    <a:pt x="360" y="1045"/>
                    <a:pt x="404" y="1000"/>
                  </a:cubicBezTo>
                  <a:cubicBezTo>
                    <a:pt x="607" y="790"/>
                    <a:pt x="814" y="584"/>
                    <a:pt x="1025" y="382"/>
                  </a:cubicBezTo>
                  <a:cubicBezTo>
                    <a:pt x="1112" y="297"/>
                    <a:pt x="1116" y="156"/>
                    <a:pt x="1031" y="68"/>
                  </a:cubicBezTo>
                  <a:cubicBezTo>
                    <a:pt x="988" y="23"/>
                    <a:pt x="930" y="0"/>
                    <a:pt x="8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29;p39">
              <a:extLst>
                <a:ext uri="{FF2B5EF4-FFF2-40B4-BE49-F238E27FC236}">
                  <a16:creationId xmlns:a16="http://schemas.microsoft.com/office/drawing/2014/main" xmlns="" id="{E9A2C9F5-DDF5-00DA-4EC0-B9F1AC4013C1}"/>
                </a:ext>
              </a:extLst>
            </p:cNvPr>
            <p:cNvSpPr/>
            <p:nvPr/>
          </p:nvSpPr>
          <p:spPr>
            <a:xfrm>
              <a:off x="7103550" y="3736838"/>
              <a:ext cx="26125" cy="28550"/>
            </a:xfrm>
            <a:custGeom>
              <a:avLst/>
              <a:gdLst/>
              <a:ahLst/>
              <a:cxnLst/>
              <a:rect l="l" t="t" r="r" b="b"/>
              <a:pathLst>
                <a:path w="1045" h="1142" extrusionOk="0">
                  <a:moveTo>
                    <a:pt x="797" y="0"/>
                  </a:moveTo>
                  <a:cubicBezTo>
                    <a:pt x="732" y="0"/>
                    <a:pt x="668" y="28"/>
                    <a:pt x="623" y="82"/>
                  </a:cubicBezTo>
                  <a:cubicBezTo>
                    <a:pt x="435" y="312"/>
                    <a:pt x="250" y="547"/>
                    <a:pt x="73" y="787"/>
                  </a:cubicBezTo>
                  <a:cubicBezTo>
                    <a:pt x="1" y="885"/>
                    <a:pt x="21" y="1022"/>
                    <a:pt x="118" y="1097"/>
                  </a:cubicBezTo>
                  <a:cubicBezTo>
                    <a:pt x="157" y="1127"/>
                    <a:pt x="205" y="1141"/>
                    <a:pt x="250" y="1141"/>
                  </a:cubicBezTo>
                  <a:cubicBezTo>
                    <a:pt x="318" y="1141"/>
                    <a:pt x="385" y="1111"/>
                    <a:pt x="428" y="1053"/>
                  </a:cubicBezTo>
                  <a:cubicBezTo>
                    <a:pt x="603" y="818"/>
                    <a:pt x="782" y="588"/>
                    <a:pt x="966" y="363"/>
                  </a:cubicBezTo>
                  <a:cubicBezTo>
                    <a:pt x="1044" y="266"/>
                    <a:pt x="1030" y="126"/>
                    <a:pt x="935" y="49"/>
                  </a:cubicBezTo>
                  <a:cubicBezTo>
                    <a:pt x="895" y="16"/>
                    <a:pt x="846" y="0"/>
                    <a:pt x="79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30;p39">
              <a:extLst>
                <a:ext uri="{FF2B5EF4-FFF2-40B4-BE49-F238E27FC236}">
                  <a16:creationId xmlns:a16="http://schemas.microsoft.com/office/drawing/2014/main" xmlns="" id="{D2FA30F2-A4D6-9241-49B3-EDDAD03344E0}"/>
                </a:ext>
              </a:extLst>
            </p:cNvPr>
            <p:cNvSpPr/>
            <p:nvPr/>
          </p:nvSpPr>
          <p:spPr>
            <a:xfrm>
              <a:off x="7067900" y="3790938"/>
              <a:ext cx="23600" cy="30325"/>
            </a:xfrm>
            <a:custGeom>
              <a:avLst/>
              <a:gdLst/>
              <a:ahLst/>
              <a:cxnLst/>
              <a:rect l="l" t="t" r="r" b="b"/>
              <a:pathLst>
                <a:path w="944" h="1213" extrusionOk="0">
                  <a:moveTo>
                    <a:pt x="689" y="1"/>
                  </a:moveTo>
                  <a:cubicBezTo>
                    <a:pt x="613" y="1"/>
                    <a:pt x="540" y="39"/>
                    <a:pt x="499" y="109"/>
                  </a:cubicBezTo>
                  <a:cubicBezTo>
                    <a:pt x="346" y="364"/>
                    <a:pt x="199" y="624"/>
                    <a:pt x="57" y="886"/>
                  </a:cubicBezTo>
                  <a:cubicBezTo>
                    <a:pt x="0" y="995"/>
                    <a:pt x="41" y="1127"/>
                    <a:pt x="148" y="1187"/>
                  </a:cubicBezTo>
                  <a:cubicBezTo>
                    <a:pt x="180" y="1204"/>
                    <a:pt x="216" y="1212"/>
                    <a:pt x="251" y="1212"/>
                  </a:cubicBezTo>
                  <a:cubicBezTo>
                    <a:pt x="329" y="1212"/>
                    <a:pt x="407" y="1170"/>
                    <a:pt x="447" y="1096"/>
                  </a:cubicBezTo>
                  <a:cubicBezTo>
                    <a:pt x="584" y="839"/>
                    <a:pt x="729" y="585"/>
                    <a:pt x="879" y="336"/>
                  </a:cubicBezTo>
                  <a:cubicBezTo>
                    <a:pt x="943" y="231"/>
                    <a:pt x="908" y="95"/>
                    <a:pt x="803" y="32"/>
                  </a:cubicBezTo>
                  <a:cubicBezTo>
                    <a:pt x="767" y="11"/>
                    <a:pt x="727" y="1"/>
                    <a:pt x="6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31;p39">
              <a:extLst>
                <a:ext uri="{FF2B5EF4-FFF2-40B4-BE49-F238E27FC236}">
                  <a16:creationId xmlns:a16="http://schemas.microsoft.com/office/drawing/2014/main" xmlns="" id="{3006AC3F-46F7-688B-9C47-4B7B86602896}"/>
                </a:ext>
              </a:extLst>
            </p:cNvPr>
            <p:cNvSpPr/>
            <p:nvPr/>
          </p:nvSpPr>
          <p:spPr>
            <a:xfrm>
              <a:off x="7063675" y="3948613"/>
              <a:ext cx="33525" cy="17300"/>
            </a:xfrm>
            <a:custGeom>
              <a:avLst/>
              <a:gdLst/>
              <a:ahLst/>
              <a:cxnLst/>
              <a:rect l="l" t="t" r="r" b="b"/>
              <a:pathLst>
                <a:path w="1341" h="692" extrusionOk="0">
                  <a:moveTo>
                    <a:pt x="240" y="1"/>
                  </a:moveTo>
                  <a:cubicBezTo>
                    <a:pt x="140" y="1"/>
                    <a:pt x="52" y="69"/>
                    <a:pt x="29" y="171"/>
                  </a:cubicBezTo>
                  <a:cubicBezTo>
                    <a:pt x="0" y="288"/>
                    <a:pt x="73" y="407"/>
                    <a:pt x="192" y="437"/>
                  </a:cubicBezTo>
                  <a:cubicBezTo>
                    <a:pt x="475" y="505"/>
                    <a:pt x="753" y="586"/>
                    <a:pt x="1020" y="678"/>
                  </a:cubicBezTo>
                  <a:cubicBezTo>
                    <a:pt x="1044" y="688"/>
                    <a:pt x="1070" y="691"/>
                    <a:pt x="1092" y="691"/>
                  </a:cubicBezTo>
                  <a:cubicBezTo>
                    <a:pt x="1184" y="691"/>
                    <a:pt x="1270" y="634"/>
                    <a:pt x="1301" y="542"/>
                  </a:cubicBezTo>
                  <a:cubicBezTo>
                    <a:pt x="1340" y="427"/>
                    <a:pt x="1279" y="301"/>
                    <a:pt x="1165" y="261"/>
                  </a:cubicBezTo>
                  <a:cubicBezTo>
                    <a:pt x="885" y="164"/>
                    <a:pt x="592" y="78"/>
                    <a:pt x="294" y="8"/>
                  </a:cubicBezTo>
                  <a:cubicBezTo>
                    <a:pt x="276" y="3"/>
                    <a:pt x="258"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32;p39">
              <a:extLst>
                <a:ext uri="{FF2B5EF4-FFF2-40B4-BE49-F238E27FC236}">
                  <a16:creationId xmlns:a16="http://schemas.microsoft.com/office/drawing/2014/main" xmlns="" id="{3144812F-4EB3-15C4-0ACA-95AB7010C05C}"/>
                </a:ext>
              </a:extLst>
            </p:cNvPr>
            <p:cNvSpPr/>
            <p:nvPr/>
          </p:nvSpPr>
          <p:spPr>
            <a:xfrm>
              <a:off x="7072850" y="4165238"/>
              <a:ext cx="29100" cy="25550"/>
            </a:xfrm>
            <a:custGeom>
              <a:avLst/>
              <a:gdLst/>
              <a:ahLst/>
              <a:cxnLst/>
              <a:rect l="l" t="t" r="r" b="b"/>
              <a:pathLst>
                <a:path w="1164" h="1022" extrusionOk="0">
                  <a:moveTo>
                    <a:pt x="244" y="0"/>
                  </a:moveTo>
                  <a:cubicBezTo>
                    <a:pt x="189" y="0"/>
                    <a:pt x="134" y="21"/>
                    <a:pt x="91" y="62"/>
                  </a:cubicBezTo>
                  <a:cubicBezTo>
                    <a:pt x="3" y="148"/>
                    <a:pt x="1" y="287"/>
                    <a:pt x="86" y="374"/>
                  </a:cubicBezTo>
                  <a:cubicBezTo>
                    <a:pt x="308" y="604"/>
                    <a:pt x="542" y="808"/>
                    <a:pt x="783" y="980"/>
                  </a:cubicBezTo>
                  <a:cubicBezTo>
                    <a:pt x="823" y="1008"/>
                    <a:pt x="867" y="1021"/>
                    <a:pt x="911" y="1021"/>
                  </a:cubicBezTo>
                  <a:cubicBezTo>
                    <a:pt x="981" y="1021"/>
                    <a:pt x="1049" y="988"/>
                    <a:pt x="1093" y="929"/>
                  </a:cubicBezTo>
                  <a:cubicBezTo>
                    <a:pt x="1163" y="830"/>
                    <a:pt x="1141" y="691"/>
                    <a:pt x="1042" y="620"/>
                  </a:cubicBezTo>
                  <a:cubicBezTo>
                    <a:pt x="822" y="467"/>
                    <a:pt x="606" y="279"/>
                    <a:pt x="403" y="67"/>
                  </a:cubicBezTo>
                  <a:cubicBezTo>
                    <a:pt x="360" y="23"/>
                    <a:pt x="302"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33;p39">
              <a:extLst>
                <a:ext uri="{FF2B5EF4-FFF2-40B4-BE49-F238E27FC236}">
                  <a16:creationId xmlns:a16="http://schemas.microsoft.com/office/drawing/2014/main" xmlns="" id="{ED6D0F65-6B7A-4B22-92EE-8C56A5B69778}"/>
                </a:ext>
              </a:extLst>
            </p:cNvPr>
            <p:cNvSpPr/>
            <p:nvPr/>
          </p:nvSpPr>
          <p:spPr>
            <a:xfrm>
              <a:off x="7362650" y="3542238"/>
              <a:ext cx="32525" cy="20750"/>
            </a:xfrm>
            <a:custGeom>
              <a:avLst/>
              <a:gdLst/>
              <a:ahLst/>
              <a:cxnLst/>
              <a:rect l="l" t="t" r="r" b="b"/>
              <a:pathLst>
                <a:path w="1301" h="830" extrusionOk="0">
                  <a:moveTo>
                    <a:pt x="1047" y="1"/>
                  </a:moveTo>
                  <a:cubicBezTo>
                    <a:pt x="1015" y="1"/>
                    <a:pt x="983" y="8"/>
                    <a:pt x="953" y="22"/>
                  </a:cubicBezTo>
                  <a:cubicBezTo>
                    <a:pt x="685" y="151"/>
                    <a:pt x="420" y="281"/>
                    <a:pt x="153" y="411"/>
                  </a:cubicBezTo>
                  <a:cubicBezTo>
                    <a:pt x="44" y="466"/>
                    <a:pt x="0" y="600"/>
                    <a:pt x="54" y="707"/>
                  </a:cubicBezTo>
                  <a:cubicBezTo>
                    <a:pt x="94" y="785"/>
                    <a:pt x="172" y="829"/>
                    <a:pt x="253" y="829"/>
                  </a:cubicBezTo>
                  <a:cubicBezTo>
                    <a:pt x="287" y="829"/>
                    <a:pt x="321" y="822"/>
                    <a:pt x="352" y="807"/>
                  </a:cubicBezTo>
                  <a:cubicBezTo>
                    <a:pt x="614" y="676"/>
                    <a:pt x="881" y="549"/>
                    <a:pt x="1145" y="422"/>
                  </a:cubicBezTo>
                  <a:cubicBezTo>
                    <a:pt x="1252" y="371"/>
                    <a:pt x="1301" y="239"/>
                    <a:pt x="1248" y="127"/>
                  </a:cubicBezTo>
                  <a:cubicBezTo>
                    <a:pt x="1210" y="48"/>
                    <a:pt x="1130" y="1"/>
                    <a:pt x="10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34;p39">
              <a:extLst>
                <a:ext uri="{FF2B5EF4-FFF2-40B4-BE49-F238E27FC236}">
                  <a16:creationId xmlns:a16="http://schemas.microsoft.com/office/drawing/2014/main" xmlns="" id="{F4BBDB61-EE5B-8CE1-0D30-C90854156BEB}"/>
                </a:ext>
              </a:extLst>
            </p:cNvPr>
            <p:cNvSpPr/>
            <p:nvPr/>
          </p:nvSpPr>
          <p:spPr>
            <a:xfrm>
              <a:off x="7304175" y="3572438"/>
              <a:ext cx="31825" cy="21925"/>
            </a:xfrm>
            <a:custGeom>
              <a:avLst/>
              <a:gdLst/>
              <a:ahLst/>
              <a:cxnLst/>
              <a:rect l="l" t="t" r="r" b="b"/>
              <a:pathLst>
                <a:path w="1273" h="877" extrusionOk="0">
                  <a:moveTo>
                    <a:pt x="1023" y="1"/>
                  </a:moveTo>
                  <a:cubicBezTo>
                    <a:pt x="987" y="1"/>
                    <a:pt x="950" y="9"/>
                    <a:pt x="917" y="28"/>
                  </a:cubicBezTo>
                  <a:cubicBezTo>
                    <a:pt x="659" y="172"/>
                    <a:pt x="399" y="316"/>
                    <a:pt x="143" y="465"/>
                  </a:cubicBezTo>
                  <a:cubicBezTo>
                    <a:pt x="36" y="526"/>
                    <a:pt x="1" y="662"/>
                    <a:pt x="60" y="767"/>
                  </a:cubicBezTo>
                  <a:cubicBezTo>
                    <a:pt x="101" y="838"/>
                    <a:pt x="177" y="876"/>
                    <a:pt x="252" y="876"/>
                  </a:cubicBezTo>
                  <a:cubicBezTo>
                    <a:pt x="290" y="876"/>
                    <a:pt x="328" y="868"/>
                    <a:pt x="362" y="847"/>
                  </a:cubicBezTo>
                  <a:cubicBezTo>
                    <a:pt x="615" y="699"/>
                    <a:pt x="873" y="556"/>
                    <a:pt x="1128" y="414"/>
                  </a:cubicBezTo>
                  <a:cubicBezTo>
                    <a:pt x="1235" y="356"/>
                    <a:pt x="1273" y="221"/>
                    <a:pt x="1215" y="113"/>
                  </a:cubicBezTo>
                  <a:cubicBezTo>
                    <a:pt x="1176" y="42"/>
                    <a:pt x="1100" y="1"/>
                    <a:pt x="102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35;p39">
              <a:extLst>
                <a:ext uri="{FF2B5EF4-FFF2-40B4-BE49-F238E27FC236}">
                  <a16:creationId xmlns:a16="http://schemas.microsoft.com/office/drawing/2014/main" xmlns="" id="{E74C3070-F4FB-E8A6-079D-FB18C61156A7}"/>
                </a:ext>
              </a:extLst>
            </p:cNvPr>
            <p:cNvSpPr/>
            <p:nvPr/>
          </p:nvSpPr>
          <p:spPr>
            <a:xfrm>
              <a:off x="7185600" y="4144288"/>
              <a:ext cx="22525" cy="30775"/>
            </a:xfrm>
            <a:custGeom>
              <a:avLst/>
              <a:gdLst/>
              <a:ahLst/>
              <a:cxnLst/>
              <a:rect l="l" t="t" r="r" b="b"/>
              <a:pathLst>
                <a:path w="901" h="1231" extrusionOk="0">
                  <a:moveTo>
                    <a:pt x="651" y="0"/>
                  </a:moveTo>
                  <a:cubicBezTo>
                    <a:pt x="561" y="0"/>
                    <a:pt x="478" y="55"/>
                    <a:pt x="443" y="145"/>
                  </a:cubicBezTo>
                  <a:cubicBezTo>
                    <a:pt x="343" y="414"/>
                    <a:pt x="217" y="662"/>
                    <a:pt x="67" y="888"/>
                  </a:cubicBezTo>
                  <a:cubicBezTo>
                    <a:pt x="0" y="988"/>
                    <a:pt x="27" y="1127"/>
                    <a:pt x="129" y="1194"/>
                  </a:cubicBezTo>
                  <a:cubicBezTo>
                    <a:pt x="166" y="1220"/>
                    <a:pt x="209" y="1231"/>
                    <a:pt x="251" y="1231"/>
                  </a:cubicBezTo>
                  <a:cubicBezTo>
                    <a:pt x="322" y="1231"/>
                    <a:pt x="393" y="1198"/>
                    <a:pt x="436" y="1132"/>
                  </a:cubicBezTo>
                  <a:cubicBezTo>
                    <a:pt x="604" y="881"/>
                    <a:pt x="746" y="598"/>
                    <a:pt x="858" y="299"/>
                  </a:cubicBezTo>
                  <a:cubicBezTo>
                    <a:pt x="901" y="184"/>
                    <a:pt x="844" y="57"/>
                    <a:pt x="729" y="14"/>
                  </a:cubicBezTo>
                  <a:cubicBezTo>
                    <a:pt x="703" y="5"/>
                    <a:pt x="677" y="0"/>
                    <a:pt x="6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36;p39">
              <a:extLst>
                <a:ext uri="{FF2B5EF4-FFF2-40B4-BE49-F238E27FC236}">
                  <a16:creationId xmlns:a16="http://schemas.microsoft.com/office/drawing/2014/main" xmlns="" id="{9D28539C-B89F-AAC5-2010-E5A5FB65A4B3}"/>
                </a:ext>
              </a:extLst>
            </p:cNvPr>
            <p:cNvSpPr/>
            <p:nvPr/>
          </p:nvSpPr>
          <p:spPr>
            <a:xfrm>
              <a:off x="7199975" y="4078863"/>
              <a:ext cx="14250" cy="33025"/>
            </a:xfrm>
            <a:custGeom>
              <a:avLst/>
              <a:gdLst/>
              <a:ahLst/>
              <a:cxnLst/>
              <a:rect l="l" t="t" r="r" b="b"/>
              <a:pathLst>
                <a:path w="570" h="1321" extrusionOk="0">
                  <a:moveTo>
                    <a:pt x="239" y="1"/>
                  </a:moveTo>
                  <a:cubicBezTo>
                    <a:pt x="226" y="1"/>
                    <a:pt x="212" y="2"/>
                    <a:pt x="198" y="5"/>
                  </a:cubicBezTo>
                  <a:cubicBezTo>
                    <a:pt x="78" y="30"/>
                    <a:pt x="1" y="147"/>
                    <a:pt x="24" y="266"/>
                  </a:cubicBezTo>
                  <a:cubicBezTo>
                    <a:pt x="80" y="544"/>
                    <a:pt x="114" y="827"/>
                    <a:pt x="123" y="1105"/>
                  </a:cubicBezTo>
                  <a:cubicBezTo>
                    <a:pt x="127" y="1227"/>
                    <a:pt x="226" y="1321"/>
                    <a:pt x="346" y="1321"/>
                  </a:cubicBezTo>
                  <a:lnTo>
                    <a:pt x="353" y="1321"/>
                  </a:lnTo>
                  <a:cubicBezTo>
                    <a:pt x="475" y="1317"/>
                    <a:pt x="570" y="1214"/>
                    <a:pt x="567" y="1091"/>
                  </a:cubicBezTo>
                  <a:cubicBezTo>
                    <a:pt x="555" y="786"/>
                    <a:pt x="520" y="480"/>
                    <a:pt x="459" y="176"/>
                  </a:cubicBezTo>
                  <a:cubicBezTo>
                    <a:pt x="438" y="73"/>
                    <a:pt x="342"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37;p39">
              <a:extLst>
                <a:ext uri="{FF2B5EF4-FFF2-40B4-BE49-F238E27FC236}">
                  <a16:creationId xmlns:a16="http://schemas.microsoft.com/office/drawing/2014/main" xmlns="" id="{274D8A25-A0A8-7CC2-27DB-5A875AF73983}"/>
                </a:ext>
              </a:extLst>
            </p:cNvPr>
            <p:cNvSpPr/>
            <p:nvPr/>
          </p:nvSpPr>
          <p:spPr>
            <a:xfrm>
              <a:off x="7195200" y="3644763"/>
              <a:ext cx="29675" cy="24925"/>
            </a:xfrm>
            <a:custGeom>
              <a:avLst/>
              <a:gdLst/>
              <a:ahLst/>
              <a:cxnLst/>
              <a:rect l="l" t="t" r="r" b="b"/>
              <a:pathLst>
                <a:path w="1187" h="997" extrusionOk="0">
                  <a:moveTo>
                    <a:pt x="937" y="0"/>
                  </a:moveTo>
                  <a:cubicBezTo>
                    <a:pt x="889" y="0"/>
                    <a:pt x="841" y="16"/>
                    <a:pt x="802" y="47"/>
                  </a:cubicBezTo>
                  <a:cubicBezTo>
                    <a:pt x="568" y="230"/>
                    <a:pt x="335" y="415"/>
                    <a:pt x="107" y="605"/>
                  </a:cubicBezTo>
                  <a:cubicBezTo>
                    <a:pt x="13" y="683"/>
                    <a:pt x="1" y="824"/>
                    <a:pt x="79" y="917"/>
                  </a:cubicBezTo>
                  <a:cubicBezTo>
                    <a:pt x="122" y="971"/>
                    <a:pt x="185" y="997"/>
                    <a:pt x="249" y="997"/>
                  </a:cubicBezTo>
                  <a:cubicBezTo>
                    <a:pt x="298" y="997"/>
                    <a:pt x="349" y="981"/>
                    <a:pt x="390" y="946"/>
                  </a:cubicBezTo>
                  <a:cubicBezTo>
                    <a:pt x="616" y="759"/>
                    <a:pt x="843" y="576"/>
                    <a:pt x="1073" y="394"/>
                  </a:cubicBezTo>
                  <a:cubicBezTo>
                    <a:pt x="1169" y="320"/>
                    <a:pt x="1186" y="180"/>
                    <a:pt x="1112" y="85"/>
                  </a:cubicBezTo>
                  <a:cubicBezTo>
                    <a:pt x="1068" y="29"/>
                    <a:pt x="1002" y="0"/>
                    <a:pt x="9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38;p39">
              <a:extLst>
                <a:ext uri="{FF2B5EF4-FFF2-40B4-BE49-F238E27FC236}">
                  <a16:creationId xmlns:a16="http://schemas.microsoft.com/office/drawing/2014/main" xmlns="" id="{C4027DC8-4814-C688-8845-CE8313A641B4}"/>
                </a:ext>
              </a:extLst>
            </p:cNvPr>
            <p:cNvSpPr/>
            <p:nvPr/>
          </p:nvSpPr>
          <p:spPr>
            <a:xfrm>
              <a:off x="7248050" y="3606413"/>
              <a:ext cx="31025" cy="23375"/>
            </a:xfrm>
            <a:custGeom>
              <a:avLst/>
              <a:gdLst/>
              <a:ahLst/>
              <a:cxnLst/>
              <a:rect l="l" t="t" r="r" b="b"/>
              <a:pathLst>
                <a:path w="1241" h="935" extrusionOk="0">
                  <a:moveTo>
                    <a:pt x="988" y="0"/>
                  </a:moveTo>
                  <a:cubicBezTo>
                    <a:pt x="947" y="0"/>
                    <a:pt x="906" y="11"/>
                    <a:pt x="869" y="35"/>
                  </a:cubicBezTo>
                  <a:cubicBezTo>
                    <a:pt x="618" y="197"/>
                    <a:pt x="372" y="361"/>
                    <a:pt x="127" y="530"/>
                  </a:cubicBezTo>
                  <a:cubicBezTo>
                    <a:pt x="26" y="599"/>
                    <a:pt x="1" y="737"/>
                    <a:pt x="70" y="839"/>
                  </a:cubicBezTo>
                  <a:cubicBezTo>
                    <a:pt x="113" y="900"/>
                    <a:pt x="182" y="934"/>
                    <a:pt x="253" y="934"/>
                  </a:cubicBezTo>
                  <a:cubicBezTo>
                    <a:pt x="296" y="934"/>
                    <a:pt x="340" y="921"/>
                    <a:pt x="380" y="896"/>
                  </a:cubicBezTo>
                  <a:cubicBezTo>
                    <a:pt x="621" y="730"/>
                    <a:pt x="863" y="567"/>
                    <a:pt x="1110" y="408"/>
                  </a:cubicBezTo>
                  <a:cubicBezTo>
                    <a:pt x="1212" y="340"/>
                    <a:pt x="1240" y="204"/>
                    <a:pt x="1175" y="102"/>
                  </a:cubicBezTo>
                  <a:cubicBezTo>
                    <a:pt x="1132" y="35"/>
                    <a:pt x="1060" y="0"/>
                    <a:pt x="98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39;p39">
              <a:extLst>
                <a:ext uri="{FF2B5EF4-FFF2-40B4-BE49-F238E27FC236}">
                  <a16:creationId xmlns:a16="http://schemas.microsoft.com/office/drawing/2014/main" xmlns="" id="{56F8C7A2-9B1B-CA69-DE39-5C092D82EC30}"/>
                </a:ext>
              </a:extLst>
            </p:cNvPr>
            <p:cNvSpPr/>
            <p:nvPr/>
          </p:nvSpPr>
          <p:spPr>
            <a:xfrm>
              <a:off x="6580775" y="4351713"/>
              <a:ext cx="11900" cy="33175"/>
            </a:xfrm>
            <a:custGeom>
              <a:avLst/>
              <a:gdLst/>
              <a:ahLst/>
              <a:cxnLst/>
              <a:rect l="l" t="t" r="r" b="b"/>
              <a:pathLst>
                <a:path w="476" h="1327" extrusionOk="0">
                  <a:moveTo>
                    <a:pt x="248" y="0"/>
                  </a:moveTo>
                  <a:cubicBezTo>
                    <a:pt x="132" y="0"/>
                    <a:pt x="34" y="90"/>
                    <a:pt x="27" y="209"/>
                  </a:cubicBezTo>
                  <a:cubicBezTo>
                    <a:pt x="10" y="507"/>
                    <a:pt x="2" y="804"/>
                    <a:pt x="0" y="1105"/>
                  </a:cubicBezTo>
                  <a:cubicBezTo>
                    <a:pt x="0" y="1227"/>
                    <a:pt x="100" y="1326"/>
                    <a:pt x="222" y="1326"/>
                  </a:cubicBezTo>
                  <a:cubicBezTo>
                    <a:pt x="343" y="1326"/>
                    <a:pt x="443" y="1227"/>
                    <a:pt x="443" y="1106"/>
                  </a:cubicBezTo>
                  <a:cubicBezTo>
                    <a:pt x="446" y="816"/>
                    <a:pt x="454" y="524"/>
                    <a:pt x="468" y="233"/>
                  </a:cubicBezTo>
                  <a:cubicBezTo>
                    <a:pt x="475" y="109"/>
                    <a:pt x="382" y="6"/>
                    <a:pt x="258" y="0"/>
                  </a:cubicBezTo>
                  <a:cubicBezTo>
                    <a:pt x="255" y="0"/>
                    <a:pt x="25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40;p39">
              <a:extLst>
                <a:ext uri="{FF2B5EF4-FFF2-40B4-BE49-F238E27FC236}">
                  <a16:creationId xmlns:a16="http://schemas.microsoft.com/office/drawing/2014/main" xmlns="" id="{149F7C46-EB83-D0A4-0DD0-E103703237E5}"/>
                </a:ext>
              </a:extLst>
            </p:cNvPr>
            <p:cNvSpPr/>
            <p:nvPr/>
          </p:nvSpPr>
          <p:spPr>
            <a:xfrm>
              <a:off x="6613375" y="4546413"/>
              <a:ext cx="21475" cy="31375"/>
            </a:xfrm>
            <a:custGeom>
              <a:avLst/>
              <a:gdLst/>
              <a:ahLst/>
              <a:cxnLst/>
              <a:rect l="l" t="t" r="r" b="b"/>
              <a:pathLst>
                <a:path w="859" h="1255" extrusionOk="0">
                  <a:moveTo>
                    <a:pt x="252" y="0"/>
                  </a:moveTo>
                  <a:cubicBezTo>
                    <a:pt x="224" y="0"/>
                    <a:pt x="195" y="6"/>
                    <a:pt x="167" y="18"/>
                  </a:cubicBezTo>
                  <a:cubicBezTo>
                    <a:pt x="53" y="63"/>
                    <a:pt x="1" y="192"/>
                    <a:pt x="46" y="305"/>
                  </a:cubicBezTo>
                  <a:cubicBezTo>
                    <a:pt x="160" y="582"/>
                    <a:pt x="280" y="856"/>
                    <a:pt x="407" y="1126"/>
                  </a:cubicBezTo>
                  <a:cubicBezTo>
                    <a:pt x="443" y="1206"/>
                    <a:pt x="524" y="1254"/>
                    <a:pt x="606" y="1254"/>
                  </a:cubicBezTo>
                  <a:cubicBezTo>
                    <a:pt x="639" y="1254"/>
                    <a:pt x="670" y="1247"/>
                    <a:pt x="700" y="1233"/>
                  </a:cubicBezTo>
                  <a:cubicBezTo>
                    <a:pt x="811" y="1182"/>
                    <a:pt x="859" y="1048"/>
                    <a:pt x="806" y="939"/>
                  </a:cubicBezTo>
                  <a:cubicBezTo>
                    <a:pt x="684" y="674"/>
                    <a:pt x="568" y="407"/>
                    <a:pt x="456" y="138"/>
                  </a:cubicBezTo>
                  <a:cubicBezTo>
                    <a:pt x="421" y="53"/>
                    <a:pt x="33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41;p39">
              <a:extLst>
                <a:ext uri="{FF2B5EF4-FFF2-40B4-BE49-F238E27FC236}">
                  <a16:creationId xmlns:a16="http://schemas.microsoft.com/office/drawing/2014/main" xmlns="" id="{506F2504-EC1B-E46E-F717-A2895247CCC4}"/>
                </a:ext>
              </a:extLst>
            </p:cNvPr>
            <p:cNvSpPr/>
            <p:nvPr/>
          </p:nvSpPr>
          <p:spPr>
            <a:xfrm>
              <a:off x="6585600" y="4285888"/>
              <a:ext cx="15875" cy="32875"/>
            </a:xfrm>
            <a:custGeom>
              <a:avLst/>
              <a:gdLst/>
              <a:ahLst/>
              <a:cxnLst/>
              <a:rect l="l" t="t" r="r" b="b"/>
              <a:pathLst>
                <a:path w="635" h="1315" extrusionOk="0">
                  <a:moveTo>
                    <a:pt x="396" y="0"/>
                  </a:moveTo>
                  <a:cubicBezTo>
                    <a:pt x="293" y="0"/>
                    <a:pt x="197" y="70"/>
                    <a:pt x="177" y="176"/>
                  </a:cubicBezTo>
                  <a:cubicBezTo>
                    <a:pt x="116" y="468"/>
                    <a:pt x="64" y="763"/>
                    <a:pt x="17" y="1056"/>
                  </a:cubicBezTo>
                  <a:cubicBezTo>
                    <a:pt x="0" y="1181"/>
                    <a:pt x="84" y="1295"/>
                    <a:pt x="204" y="1313"/>
                  </a:cubicBezTo>
                  <a:cubicBezTo>
                    <a:pt x="214" y="1314"/>
                    <a:pt x="227" y="1314"/>
                    <a:pt x="237" y="1314"/>
                  </a:cubicBezTo>
                  <a:cubicBezTo>
                    <a:pt x="343" y="1314"/>
                    <a:pt x="440" y="1236"/>
                    <a:pt x="455" y="1126"/>
                  </a:cubicBezTo>
                  <a:cubicBezTo>
                    <a:pt x="499" y="839"/>
                    <a:pt x="552" y="551"/>
                    <a:pt x="610" y="266"/>
                  </a:cubicBezTo>
                  <a:cubicBezTo>
                    <a:pt x="634" y="147"/>
                    <a:pt x="559" y="31"/>
                    <a:pt x="438" y="4"/>
                  </a:cubicBezTo>
                  <a:cubicBezTo>
                    <a:pt x="424" y="1"/>
                    <a:pt x="410" y="0"/>
                    <a:pt x="3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42;p39">
              <a:extLst>
                <a:ext uri="{FF2B5EF4-FFF2-40B4-BE49-F238E27FC236}">
                  <a16:creationId xmlns:a16="http://schemas.microsoft.com/office/drawing/2014/main" xmlns="" id="{2F71BB0D-B403-62D6-CD40-F2730CC2F3BB}"/>
                </a:ext>
              </a:extLst>
            </p:cNvPr>
            <p:cNvSpPr/>
            <p:nvPr/>
          </p:nvSpPr>
          <p:spPr>
            <a:xfrm>
              <a:off x="6593150" y="4483338"/>
              <a:ext cx="18125" cy="32425"/>
            </a:xfrm>
            <a:custGeom>
              <a:avLst/>
              <a:gdLst/>
              <a:ahLst/>
              <a:cxnLst/>
              <a:rect l="l" t="t" r="r" b="b"/>
              <a:pathLst>
                <a:path w="725" h="1297" extrusionOk="0">
                  <a:moveTo>
                    <a:pt x="243" y="0"/>
                  </a:moveTo>
                  <a:cubicBezTo>
                    <a:pt x="225" y="0"/>
                    <a:pt x="208" y="2"/>
                    <a:pt x="190" y="6"/>
                  </a:cubicBezTo>
                  <a:cubicBezTo>
                    <a:pt x="73" y="35"/>
                    <a:pt x="0" y="155"/>
                    <a:pt x="30" y="274"/>
                  </a:cubicBezTo>
                  <a:cubicBezTo>
                    <a:pt x="101" y="565"/>
                    <a:pt x="179" y="853"/>
                    <a:pt x="264" y="1139"/>
                  </a:cubicBezTo>
                  <a:cubicBezTo>
                    <a:pt x="292" y="1236"/>
                    <a:pt x="380" y="1297"/>
                    <a:pt x="477" y="1297"/>
                  </a:cubicBezTo>
                  <a:cubicBezTo>
                    <a:pt x="498" y="1297"/>
                    <a:pt x="519" y="1294"/>
                    <a:pt x="541" y="1288"/>
                  </a:cubicBezTo>
                  <a:cubicBezTo>
                    <a:pt x="657" y="1253"/>
                    <a:pt x="725" y="1131"/>
                    <a:pt x="689" y="1013"/>
                  </a:cubicBezTo>
                  <a:cubicBezTo>
                    <a:pt x="604" y="734"/>
                    <a:pt x="528" y="453"/>
                    <a:pt x="458" y="169"/>
                  </a:cubicBezTo>
                  <a:cubicBezTo>
                    <a:pt x="434" y="69"/>
                    <a:pt x="344" y="0"/>
                    <a:pt x="24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43;p39">
              <a:extLst>
                <a:ext uri="{FF2B5EF4-FFF2-40B4-BE49-F238E27FC236}">
                  <a16:creationId xmlns:a16="http://schemas.microsoft.com/office/drawing/2014/main" xmlns="" id="{F1BA7D11-B9E1-B989-B0E5-FBA07029F473}"/>
                </a:ext>
              </a:extLst>
            </p:cNvPr>
            <p:cNvSpPr/>
            <p:nvPr/>
          </p:nvSpPr>
          <p:spPr>
            <a:xfrm>
              <a:off x="6582500" y="4417963"/>
              <a:ext cx="14275" cy="33025"/>
            </a:xfrm>
            <a:custGeom>
              <a:avLst/>
              <a:gdLst/>
              <a:ahLst/>
              <a:cxnLst/>
              <a:rect l="l" t="t" r="r" b="b"/>
              <a:pathLst>
                <a:path w="571" h="1321" extrusionOk="0">
                  <a:moveTo>
                    <a:pt x="235" y="1"/>
                  </a:moveTo>
                  <a:cubicBezTo>
                    <a:pt x="227" y="1"/>
                    <a:pt x="219" y="1"/>
                    <a:pt x="211" y="2"/>
                  </a:cubicBezTo>
                  <a:cubicBezTo>
                    <a:pt x="89" y="12"/>
                    <a:pt x="1" y="121"/>
                    <a:pt x="11" y="243"/>
                  </a:cubicBezTo>
                  <a:cubicBezTo>
                    <a:pt x="39" y="541"/>
                    <a:pt x="75" y="837"/>
                    <a:pt x="116" y="1131"/>
                  </a:cubicBezTo>
                  <a:cubicBezTo>
                    <a:pt x="131" y="1242"/>
                    <a:pt x="225" y="1321"/>
                    <a:pt x="334" y="1321"/>
                  </a:cubicBezTo>
                  <a:cubicBezTo>
                    <a:pt x="344" y="1321"/>
                    <a:pt x="355" y="1321"/>
                    <a:pt x="365" y="1320"/>
                  </a:cubicBezTo>
                  <a:cubicBezTo>
                    <a:pt x="487" y="1303"/>
                    <a:pt x="571" y="1192"/>
                    <a:pt x="555" y="1069"/>
                  </a:cubicBezTo>
                  <a:cubicBezTo>
                    <a:pt x="514" y="781"/>
                    <a:pt x="480" y="491"/>
                    <a:pt x="452" y="201"/>
                  </a:cubicBezTo>
                  <a:cubicBezTo>
                    <a:pt x="441" y="88"/>
                    <a:pt x="344" y="1"/>
                    <a:pt x="23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44;p39">
              <a:extLst>
                <a:ext uri="{FF2B5EF4-FFF2-40B4-BE49-F238E27FC236}">
                  <a16:creationId xmlns:a16="http://schemas.microsoft.com/office/drawing/2014/main" xmlns="" id="{843F0BCD-6641-E98E-F1E4-6F7B0B3FFC72}"/>
                </a:ext>
              </a:extLst>
            </p:cNvPr>
            <p:cNvSpPr/>
            <p:nvPr/>
          </p:nvSpPr>
          <p:spPr>
            <a:xfrm>
              <a:off x="6643125" y="4605638"/>
              <a:ext cx="24600" cy="29600"/>
            </a:xfrm>
            <a:custGeom>
              <a:avLst/>
              <a:gdLst/>
              <a:ahLst/>
              <a:cxnLst/>
              <a:rect l="l" t="t" r="r" b="b"/>
              <a:pathLst>
                <a:path w="984" h="1184" extrusionOk="0">
                  <a:moveTo>
                    <a:pt x="253" y="0"/>
                  </a:moveTo>
                  <a:cubicBezTo>
                    <a:pt x="214" y="0"/>
                    <a:pt x="174" y="10"/>
                    <a:pt x="138" y="32"/>
                  </a:cubicBezTo>
                  <a:cubicBezTo>
                    <a:pt x="33" y="96"/>
                    <a:pt x="1" y="231"/>
                    <a:pt x="63" y="336"/>
                  </a:cubicBezTo>
                  <a:cubicBezTo>
                    <a:pt x="219" y="591"/>
                    <a:pt x="381" y="842"/>
                    <a:pt x="550" y="1089"/>
                  </a:cubicBezTo>
                  <a:cubicBezTo>
                    <a:pt x="592" y="1151"/>
                    <a:pt x="662" y="1184"/>
                    <a:pt x="732" y="1184"/>
                  </a:cubicBezTo>
                  <a:cubicBezTo>
                    <a:pt x="775" y="1184"/>
                    <a:pt x="819" y="1172"/>
                    <a:pt x="856" y="1146"/>
                  </a:cubicBezTo>
                  <a:cubicBezTo>
                    <a:pt x="957" y="1076"/>
                    <a:pt x="983" y="940"/>
                    <a:pt x="914" y="839"/>
                  </a:cubicBezTo>
                  <a:cubicBezTo>
                    <a:pt x="752" y="600"/>
                    <a:pt x="594" y="354"/>
                    <a:pt x="443" y="106"/>
                  </a:cubicBezTo>
                  <a:cubicBezTo>
                    <a:pt x="401" y="38"/>
                    <a:pt x="328"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45;p39">
              <a:extLst>
                <a:ext uri="{FF2B5EF4-FFF2-40B4-BE49-F238E27FC236}">
                  <a16:creationId xmlns:a16="http://schemas.microsoft.com/office/drawing/2014/main" xmlns="" id="{7EE18E1C-AADB-517B-1DFD-092F0AF0840C}"/>
                </a:ext>
              </a:extLst>
            </p:cNvPr>
            <p:cNvSpPr/>
            <p:nvPr/>
          </p:nvSpPr>
          <p:spPr>
            <a:xfrm>
              <a:off x="6807675" y="3983988"/>
              <a:ext cx="32175" cy="21275"/>
            </a:xfrm>
            <a:custGeom>
              <a:avLst/>
              <a:gdLst/>
              <a:ahLst/>
              <a:cxnLst/>
              <a:rect l="l" t="t" r="r" b="b"/>
              <a:pathLst>
                <a:path w="1287" h="851" extrusionOk="0">
                  <a:moveTo>
                    <a:pt x="1038" y="0"/>
                  </a:moveTo>
                  <a:cubicBezTo>
                    <a:pt x="1005" y="0"/>
                    <a:pt x="971" y="8"/>
                    <a:pt x="939" y="23"/>
                  </a:cubicBezTo>
                  <a:cubicBezTo>
                    <a:pt x="672" y="154"/>
                    <a:pt x="407" y="291"/>
                    <a:pt x="145" y="436"/>
                  </a:cubicBezTo>
                  <a:cubicBezTo>
                    <a:pt x="38" y="494"/>
                    <a:pt x="0" y="629"/>
                    <a:pt x="58" y="737"/>
                  </a:cubicBezTo>
                  <a:cubicBezTo>
                    <a:pt x="99" y="810"/>
                    <a:pt x="173" y="850"/>
                    <a:pt x="251" y="850"/>
                  </a:cubicBezTo>
                  <a:cubicBezTo>
                    <a:pt x="287" y="850"/>
                    <a:pt x="325" y="842"/>
                    <a:pt x="358" y="822"/>
                  </a:cubicBezTo>
                  <a:cubicBezTo>
                    <a:pt x="613" y="680"/>
                    <a:pt x="872" y="545"/>
                    <a:pt x="1133" y="418"/>
                  </a:cubicBezTo>
                  <a:cubicBezTo>
                    <a:pt x="1242" y="365"/>
                    <a:pt x="1286" y="232"/>
                    <a:pt x="1234" y="123"/>
                  </a:cubicBezTo>
                  <a:cubicBezTo>
                    <a:pt x="1198" y="45"/>
                    <a:pt x="1120" y="0"/>
                    <a:pt x="103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46;p39">
              <a:extLst>
                <a:ext uri="{FF2B5EF4-FFF2-40B4-BE49-F238E27FC236}">
                  <a16:creationId xmlns:a16="http://schemas.microsoft.com/office/drawing/2014/main" xmlns="" id="{AAFB639A-B070-1B8B-1E52-00225195A5E3}"/>
                </a:ext>
              </a:extLst>
            </p:cNvPr>
            <p:cNvSpPr/>
            <p:nvPr/>
          </p:nvSpPr>
          <p:spPr>
            <a:xfrm>
              <a:off x="6868000" y="3959438"/>
              <a:ext cx="33425" cy="18225"/>
            </a:xfrm>
            <a:custGeom>
              <a:avLst/>
              <a:gdLst/>
              <a:ahLst/>
              <a:cxnLst/>
              <a:rect l="l" t="t" r="r" b="b"/>
              <a:pathLst>
                <a:path w="1337" h="729" extrusionOk="0">
                  <a:moveTo>
                    <a:pt x="1086" y="0"/>
                  </a:moveTo>
                  <a:cubicBezTo>
                    <a:pt x="1065" y="0"/>
                    <a:pt x="1043" y="3"/>
                    <a:pt x="1022" y="10"/>
                  </a:cubicBezTo>
                  <a:cubicBezTo>
                    <a:pt x="737" y="99"/>
                    <a:pt x="455" y="194"/>
                    <a:pt x="175" y="299"/>
                  </a:cubicBezTo>
                  <a:cubicBezTo>
                    <a:pt x="60" y="342"/>
                    <a:pt x="1" y="469"/>
                    <a:pt x="43" y="583"/>
                  </a:cubicBezTo>
                  <a:cubicBezTo>
                    <a:pt x="77" y="672"/>
                    <a:pt x="161" y="729"/>
                    <a:pt x="252" y="729"/>
                  </a:cubicBezTo>
                  <a:cubicBezTo>
                    <a:pt x="276" y="729"/>
                    <a:pt x="303" y="725"/>
                    <a:pt x="327" y="715"/>
                  </a:cubicBezTo>
                  <a:cubicBezTo>
                    <a:pt x="601" y="613"/>
                    <a:pt x="876" y="519"/>
                    <a:pt x="1154" y="432"/>
                  </a:cubicBezTo>
                  <a:cubicBezTo>
                    <a:pt x="1270" y="397"/>
                    <a:pt x="1337" y="272"/>
                    <a:pt x="1298" y="156"/>
                  </a:cubicBezTo>
                  <a:cubicBezTo>
                    <a:pt x="1269" y="62"/>
                    <a:pt x="1182" y="0"/>
                    <a:pt x="108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47;p39">
              <a:extLst>
                <a:ext uri="{FF2B5EF4-FFF2-40B4-BE49-F238E27FC236}">
                  <a16:creationId xmlns:a16="http://schemas.microsoft.com/office/drawing/2014/main" xmlns="" id="{3BBE1C94-B790-62E9-22C4-A107D01455EB}"/>
                </a:ext>
              </a:extLst>
            </p:cNvPr>
            <p:cNvSpPr/>
            <p:nvPr/>
          </p:nvSpPr>
          <p:spPr>
            <a:xfrm>
              <a:off x="6702800" y="4058988"/>
              <a:ext cx="28000" cy="26500"/>
            </a:xfrm>
            <a:custGeom>
              <a:avLst/>
              <a:gdLst/>
              <a:ahLst/>
              <a:cxnLst/>
              <a:rect l="l" t="t" r="r" b="b"/>
              <a:pathLst>
                <a:path w="1120" h="1060" extrusionOk="0">
                  <a:moveTo>
                    <a:pt x="876" y="0"/>
                  </a:moveTo>
                  <a:cubicBezTo>
                    <a:pt x="822" y="0"/>
                    <a:pt x="768" y="20"/>
                    <a:pt x="725" y="60"/>
                  </a:cubicBezTo>
                  <a:cubicBezTo>
                    <a:pt x="508" y="264"/>
                    <a:pt x="294" y="471"/>
                    <a:pt x="86" y="685"/>
                  </a:cubicBezTo>
                  <a:cubicBezTo>
                    <a:pt x="0" y="771"/>
                    <a:pt x="2" y="912"/>
                    <a:pt x="90" y="997"/>
                  </a:cubicBezTo>
                  <a:cubicBezTo>
                    <a:pt x="132" y="1039"/>
                    <a:pt x="189" y="1059"/>
                    <a:pt x="244" y="1059"/>
                  </a:cubicBezTo>
                  <a:cubicBezTo>
                    <a:pt x="301" y="1059"/>
                    <a:pt x="359" y="1037"/>
                    <a:pt x="402" y="991"/>
                  </a:cubicBezTo>
                  <a:cubicBezTo>
                    <a:pt x="606" y="783"/>
                    <a:pt x="813" y="579"/>
                    <a:pt x="1026" y="381"/>
                  </a:cubicBezTo>
                  <a:cubicBezTo>
                    <a:pt x="1114" y="299"/>
                    <a:pt x="1119" y="159"/>
                    <a:pt x="1036" y="69"/>
                  </a:cubicBezTo>
                  <a:cubicBezTo>
                    <a:pt x="993" y="24"/>
                    <a:pt x="935" y="0"/>
                    <a:pt x="87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48;p39">
              <a:extLst>
                <a:ext uri="{FF2B5EF4-FFF2-40B4-BE49-F238E27FC236}">
                  <a16:creationId xmlns:a16="http://schemas.microsoft.com/office/drawing/2014/main" xmlns="" id="{29ADFC6D-1815-0F83-9806-16D4E0DAF33F}"/>
                </a:ext>
              </a:extLst>
            </p:cNvPr>
            <p:cNvSpPr/>
            <p:nvPr/>
          </p:nvSpPr>
          <p:spPr>
            <a:xfrm>
              <a:off x="6660000" y="4107588"/>
              <a:ext cx="25850" cy="28675"/>
            </a:xfrm>
            <a:custGeom>
              <a:avLst/>
              <a:gdLst/>
              <a:ahLst/>
              <a:cxnLst/>
              <a:rect l="l" t="t" r="r" b="b"/>
              <a:pathLst>
                <a:path w="1034" h="1147" extrusionOk="0">
                  <a:moveTo>
                    <a:pt x="785" y="0"/>
                  </a:moveTo>
                  <a:cubicBezTo>
                    <a:pt x="720" y="0"/>
                    <a:pt x="656" y="28"/>
                    <a:pt x="612" y="82"/>
                  </a:cubicBezTo>
                  <a:cubicBezTo>
                    <a:pt x="426" y="316"/>
                    <a:pt x="245" y="555"/>
                    <a:pt x="72" y="796"/>
                  </a:cubicBezTo>
                  <a:cubicBezTo>
                    <a:pt x="1" y="895"/>
                    <a:pt x="22" y="1033"/>
                    <a:pt x="121" y="1104"/>
                  </a:cubicBezTo>
                  <a:cubicBezTo>
                    <a:pt x="160" y="1132"/>
                    <a:pt x="206" y="1146"/>
                    <a:pt x="250" y="1146"/>
                  </a:cubicBezTo>
                  <a:cubicBezTo>
                    <a:pt x="320" y="1146"/>
                    <a:pt x="386" y="1115"/>
                    <a:pt x="429" y="1054"/>
                  </a:cubicBezTo>
                  <a:cubicBezTo>
                    <a:pt x="599" y="818"/>
                    <a:pt x="776" y="586"/>
                    <a:pt x="958" y="358"/>
                  </a:cubicBezTo>
                  <a:cubicBezTo>
                    <a:pt x="1033" y="263"/>
                    <a:pt x="1018" y="124"/>
                    <a:pt x="923" y="47"/>
                  </a:cubicBezTo>
                  <a:cubicBezTo>
                    <a:pt x="881" y="16"/>
                    <a:pt x="833" y="0"/>
                    <a:pt x="78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49;p39">
              <a:extLst>
                <a:ext uri="{FF2B5EF4-FFF2-40B4-BE49-F238E27FC236}">
                  <a16:creationId xmlns:a16="http://schemas.microsoft.com/office/drawing/2014/main" xmlns="" id="{9CF4949D-8B65-1E89-3C53-A334BEC979A0}"/>
                </a:ext>
              </a:extLst>
            </p:cNvPr>
            <p:cNvSpPr/>
            <p:nvPr/>
          </p:nvSpPr>
          <p:spPr>
            <a:xfrm>
              <a:off x="6752250" y="4017463"/>
              <a:ext cx="30475" cy="24100"/>
            </a:xfrm>
            <a:custGeom>
              <a:avLst/>
              <a:gdLst/>
              <a:ahLst/>
              <a:cxnLst/>
              <a:rect l="l" t="t" r="r" b="b"/>
              <a:pathLst>
                <a:path w="1219" h="964" extrusionOk="0">
                  <a:moveTo>
                    <a:pt x="966" y="1"/>
                  </a:moveTo>
                  <a:cubicBezTo>
                    <a:pt x="923" y="1"/>
                    <a:pt x="880" y="14"/>
                    <a:pt x="842" y="40"/>
                  </a:cubicBezTo>
                  <a:cubicBezTo>
                    <a:pt x="596" y="210"/>
                    <a:pt x="354" y="383"/>
                    <a:pt x="117" y="566"/>
                  </a:cubicBezTo>
                  <a:cubicBezTo>
                    <a:pt x="19" y="640"/>
                    <a:pt x="1" y="779"/>
                    <a:pt x="76" y="877"/>
                  </a:cubicBezTo>
                  <a:cubicBezTo>
                    <a:pt x="120" y="934"/>
                    <a:pt x="185" y="963"/>
                    <a:pt x="252" y="963"/>
                  </a:cubicBezTo>
                  <a:cubicBezTo>
                    <a:pt x="298" y="963"/>
                    <a:pt x="345" y="949"/>
                    <a:pt x="386" y="918"/>
                  </a:cubicBezTo>
                  <a:cubicBezTo>
                    <a:pt x="618" y="741"/>
                    <a:pt x="854" y="570"/>
                    <a:pt x="1093" y="403"/>
                  </a:cubicBezTo>
                  <a:cubicBezTo>
                    <a:pt x="1195" y="334"/>
                    <a:pt x="1219" y="196"/>
                    <a:pt x="1149" y="95"/>
                  </a:cubicBezTo>
                  <a:cubicBezTo>
                    <a:pt x="1106" y="34"/>
                    <a:pt x="1036" y="1"/>
                    <a:pt x="96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50;p39">
              <a:extLst>
                <a:ext uri="{FF2B5EF4-FFF2-40B4-BE49-F238E27FC236}">
                  <a16:creationId xmlns:a16="http://schemas.microsoft.com/office/drawing/2014/main" xmlns="" id="{ABFCAC6B-CCD9-8FA0-D1F4-3BCC1D932C56}"/>
                </a:ext>
              </a:extLst>
            </p:cNvPr>
            <p:cNvSpPr/>
            <p:nvPr/>
          </p:nvSpPr>
          <p:spPr>
            <a:xfrm>
              <a:off x="7041150" y="3850163"/>
              <a:ext cx="20450" cy="31725"/>
            </a:xfrm>
            <a:custGeom>
              <a:avLst/>
              <a:gdLst/>
              <a:ahLst/>
              <a:cxnLst/>
              <a:rect l="l" t="t" r="r" b="b"/>
              <a:pathLst>
                <a:path w="818" h="1269" extrusionOk="0">
                  <a:moveTo>
                    <a:pt x="567" y="1"/>
                  </a:moveTo>
                  <a:cubicBezTo>
                    <a:pt x="481" y="1"/>
                    <a:pt x="397" y="52"/>
                    <a:pt x="361" y="138"/>
                  </a:cubicBezTo>
                  <a:cubicBezTo>
                    <a:pt x="248" y="414"/>
                    <a:pt x="141" y="692"/>
                    <a:pt x="42" y="975"/>
                  </a:cubicBezTo>
                  <a:cubicBezTo>
                    <a:pt x="1" y="1089"/>
                    <a:pt x="62" y="1216"/>
                    <a:pt x="177" y="1257"/>
                  </a:cubicBezTo>
                  <a:cubicBezTo>
                    <a:pt x="201" y="1265"/>
                    <a:pt x="226" y="1268"/>
                    <a:pt x="249" y="1268"/>
                  </a:cubicBezTo>
                  <a:cubicBezTo>
                    <a:pt x="340" y="1268"/>
                    <a:pt x="426" y="1211"/>
                    <a:pt x="459" y="1121"/>
                  </a:cubicBezTo>
                  <a:cubicBezTo>
                    <a:pt x="555" y="847"/>
                    <a:pt x="659" y="575"/>
                    <a:pt x="771" y="305"/>
                  </a:cubicBezTo>
                  <a:cubicBezTo>
                    <a:pt x="818" y="193"/>
                    <a:pt x="764" y="63"/>
                    <a:pt x="650" y="17"/>
                  </a:cubicBezTo>
                  <a:cubicBezTo>
                    <a:pt x="623" y="6"/>
                    <a:pt x="595" y="1"/>
                    <a:pt x="56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51;p39">
              <a:extLst>
                <a:ext uri="{FF2B5EF4-FFF2-40B4-BE49-F238E27FC236}">
                  <a16:creationId xmlns:a16="http://schemas.microsoft.com/office/drawing/2014/main" xmlns="" id="{6EFDE4CE-5E91-DDB0-AA04-32CF99AF62A9}"/>
                </a:ext>
              </a:extLst>
            </p:cNvPr>
            <p:cNvSpPr/>
            <p:nvPr/>
          </p:nvSpPr>
          <p:spPr>
            <a:xfrm>
              <a:off x="7038000" y="4109188"/>
              <a:ext cx="21475" cy="31250"/>
            </a:xfrm>
            <a:custGeom>
              <a:avLst/>
              <a:gdLst/>
              <a:ahLst/>
              <a:cxnLst/>
              <a:rect l="l" t="t" r="r" b="b"/>
              <a:pathLst>
                <a:path w="859" h="1250" extrusionOk="0">
                  <a:moveTo>
                    <a:pt x="249" y="0"/>
                  </a:moveTo>
                  <a:cubicBezTo>
                    <a:pt x="224" y="0"/>
                    <a:pt x="199" y="5"/>
                    <a:pt x="174" y="14"/>
                  </a:cubicBezTo>
                  <a:cubicBezTo>
                    <a:pt x="57" y="57"/>
                    <a:pt x="1" y="184"/>
                    <a:pt x="42" y="298"/>
                  </a:cubicBezTo>
                  <a:lnTo>
                    <a:pt x="103" y="455"/>
                  </a:lnTo>
                  <a:cubicBezTo>
                    <a:pt x="191" y="684"/>
                    <a:pt x="297" y="910"/>
                    <a:pt x="412" y="1132"/>
                  </a:cubicBezTo>
                  <a:cubicBezTo>
                    <a:pt x="452" y="1207"/>
                    <a:pt x="530" y="1249"/>
                    <a:pt x="608" y="1249"/>
                  </a:cubicBezTo>
                  <a:cubicBezTo>
                    <a:pt x="643" y="1249"/>
                    <a:pt x="678" y="1241"/>
                    <a:pt x="710" y="1224"/>
                  </a:cubicBezTo>
                  <a:cubicBezTo>
                    <a:pt x="819" y="1167"/>
                    <a:pt x="859" y="1032"/>
                    <a:pt x="802" y="925"/>
                  </a:cubicBezTo>
                  <a:cubicBezTo>
                    <a:pt x="694" y="719"/>
                    <a:pt x="596" y="506"/>
                    <a:pt x="514" y="295"/>
                  </a:cubicBezTo>
                  <a:lnTo>
                    <a:pt x="457" y="145"/>
                  </a:lnTo>
                  <a:cubicBezTo>
                    <a:pt x="424" y="56"/>
                    <a:pt x="339"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52;p39">
              <a:extLst>
                <a:ext uri="{FF2B5EF4-FFF2-40B4-BE49-F238E27FC236}">
                  <a16:creationId xmlns:a16="http://schemas.microsoft.com/office/drawing/2014/main" xmlns="" id="{A31F2745-68CB-D198-E5D3-19EE93C5353A}"/>
                </a:ext>
              </a:extLst>
            </p:cNvPr>
            <p:cNvSpPr/>
            <p:nvPr/>
          </p:nvSpPr>
          <p:spPr>
            <a:xfrm>
              <a:off x="7022025" y="4044963"/>
              <a:ext cx="15800" cy="32900"/>
            </a:xfrm>
            <a:custGeom>
              <a:avLst/>
              <a:gdLst/>
              <a:ahLst/>
              <a:cxnLst/>
              <a:rect l="l" t="t" r="r" b="b"/>
              <a:pathLst>
                <a:path w="632" h="1316" extrusionOk="0">
                  <a:moveTo>
                    <a:pt x="240" y="1"/>
                  </a:moveTo>
                  <a:cubicBezTo>
                    <a:pt x="229" y="1"/>
                    <a:pt x="217" y="2"/>
                    <a:pt x="206" y="4"/>
                  </a:cubicBezTo>
                  <a:cubicBezTo>
                    <a:pt x="85" y="21"/>
                    <a:pt x="0" y="133"/>
                    <a:pt x="18" y="253"/>
                  </a:cubicBezTo>
                  <a:cubicBezTo>
                    <a:pt x="58" y="550"/>
                    <a:pt x="112" y="847"/>
                    <a:pt x="173" y="1140"/>
                  </a:cubicBezTo>
                  <a:cubicBezTo>
                    <a:pt x="197" y="1245"/>
                    <a:pt x="287" y="1315"/>
                    <a:pt x="390" y="1315"/>
                  </a:cubicBezTo>
                  <a:cubicBezTo>
                    <a:pt x="406" y="1315"/>
                    <a:pt x="421" y="1314"/>
                    <a:pt x="437" y="1310"/>
                  </a:cubicBezTo>
                  <a:cubicBezTo>
                    <a:pt x="556" y="1284"/>
                    <a:pt x="631" y="1167"/>
                    <a:pt x="607" y="1047"/>
                  </a:cubicBezTo>
                  <a:cubicBezTo>
                    <a:pt x="546" y="765"/>
                    <a:pt x="496" y="479"/>
                    <a:pt x="455" y="191"/>
                  </a:cubicBezTo>
                  <a:cubicBezTo>
                    <a:pt x="440" y="82"/>
                    <a:pt x="346"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53;p39">
              <a:extLst>
                <a:ext uri="{FF2B5EF4-FFF2-40B4-BE49-F238E27FC236}">
                  <a16:creationId xmlns:a16="http://schemas.microsoft.com/office/drawing/2014/main" xmlns="" id="{AA8341D9-CDF1-50E7-DE55-99AEFF70928D}"/>
                </a:ext>
              </a:extLst>
            </p:cNvPr>
            <p:cNvSpPr/>
            <p:nvPr/>
          </p:nvSpPr>
          <p:spPr>
            <a:xfrm>
              <a:off x="6998375" y="3913213"/>
              <a:ext cx="42675" cy="40025"/>
            </a:xfrm>
            <a:custGeom>
              <a:avLst/>
              <a:gdLst/>
              <a:ahLst/>
              <a:cxnLst/>
              <a:rect l="l" t="t" r="r" b="b"/>
              <a:pathLst>
                <a:path w="1707" h="1601" extrusionOk="0">
                  <a:moveTo>
                    <a:pt x="1463" y="1"/>
                  </a:moveTo>
                  <a:cubicBezTo>
                    <a:pt x="1362" y="1"/>
                    <a:pt x="1272" y="70"/>
                    <a:pt x="1248" y="171"/>
                  </a:cubicBezTo>
                  <a:cubicBezTo>
                    <a:pt x="1179" y="465"/>
                    <a:pt x="1118" y="757"/>
                    <a:pt x="1067" y="1051"/>
                  </a:cubicBezTo>
                  <a:cubicBezTo>
                    <a:pt x="1060" y="1089"/>
                    <a:pt x="1062" y="1124"/>
                    <a:pt x="1074" y="1156"/>
                  </a:cubicBezTo>
                  <a:cubicBezTo>
                    <a:pt x="828" y="1141"/>
                    <a:pt x="584" y="1134"/>
                    <a:pt x="339" y="1134"/>
                  </a:cubicBezTo>
                  <a:lnTo>
                    <a:pt x="220" y="1134"/>
                  </a:lnTo>
                  <a:cubicBezTo>
                    <a:pt x="97" y="1136"/>
                    <a:pt x="0" y="1235"/>
                    <a:pt x="2" y="1358"/>
                  </a:cubicBezTo>
                  <a:cubicBezTo>
                    <a:pt x="3" y="1479"/>
                    <a:pt x="102" y="1575"/>
                    <a:pt x="223" y="1575"/>
                  </a:cubicBezTo>
                  <a:lnTo>
                    <a:pt x="338" y="1575"/>
                  </a:lnTo>
                  <a:cubicBezTo>
                    <a:pt x="590" y="1575"/>
                    <a:pt x="841" y="1582"/>
                    <a:pt x="1094" y="1601"/>
                  </a:cubicBezTo>
                  <a:lnTo>
                    <a:pt x="1108" y="1601"/>
                  </a:lnTo>
                  <a:cubicBezTo>
                    <a:pt x="1223" y="1601"/>
                    <a:pt x="1320" y="1510"/>
                    <a:pt x="1328" y="1394"/>
                  </a:cubicBezTo>
                  <a:cubicBezTo>
                    <a:pt x="1329" y="1363"/>
                    <a:pt x="1325" y="1334"/>
                    <a:pt x="1316" y="1309"/>
                  </a:cubicBezTo>
                  <a:cubicBezTo>
                    <a:pt x="1408" y="1294"/>
                    <a:pt x="1485" y="1225"/>
                    <a:pt x="1502" y="1127"/>
                  </a:cubicBezTo>
                  <a:cubicBezTo>
                    <a:pt x="1554" y="842"/>
                    <a:pt x="1613" y="557"/>
                    <a:pt x="1678" y="273"/>
                  </a:cubicBezTo>
                  <a:cubicBezTo>
                    <a:pt x="1706" y="154"/>
                    <a:pt x="1632" y="35"/>
                    <a:pt x="1513" y="7"/>
                  </a:cubicBezTo>
                  <a:cubicBezTo>
                    <a:pt x="1496" y="3"/>
                    <a:pt x="1479" y="1"/>
                    <a:pt x="146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54;p39">
              <a:extLst>
                <a:ext uri="{FF2B5EF4-FFF2-40B4-BE49-F238E27FC236}">
                  <a16:creationId xmlns:a16="http://schemas.microsoft.com/office/drawing/2014/main" xmlns="" id="{CD8B3443-6843-8871-7809-60A0E09CFE8E}"/>
                </a:ext>
              </a:extLst>
            </p:cNvPr>
            <p:cNvSpPr/>
            <p:nvPr/>
          </p:nvSpPr>
          <p:spPr>
            <a:xfrm>
              <a:off x="6932425" y="3944888"/>
              <a:ext cx="33350" cy="14600"/>
            </a:xfrm>
            <a:custGeom>
              <a:avLst/>
              <a:gdLst/>
              <a:ahLst/>
              <a:cxnLst/>
              <a:rect l="l" t="t" r="r" b="b"/>
              <a:pathLst>
                <a:path w="1334" h="584" extrusionOk="0">
                  <a:moveTo>
                    <a:pt x="1096" y="0"/>
                  </a:moveTo>
                  <a:cubicBezTo>
                    <a:pt x="1086" y="0"/>
                    <a:pt x="1077" y="1"/>
                    <a:pt x="1067" y="2"/>
                  </a:cubicBezTo>
                  <a:cubicBezTo>
                    <a:pt x="780" y="40"/>
                    <a:pt x="494" y="88"/>
                    <a:pt x="210" y="145"/>
                  </a:cubicBezTo>
                  <a:lnTo>
                    <a:pt x="225" y="366"/>
                  </a:lnTo>
                  <a:lnTo>
                    <a:pt x="182" y="151"/>
                  </a:lnTo>
                  <a:cubicBezTo>
                    <a:pt x="61" y="174"/>
                    <a:pt x="0" y="287"/>
                    <a:pt x="23" y="408"/>
                  </a:cubicBezTo>
                  <a:cubicBezTo>
                    <a:pt x="43" y="512"/>
                    <a:pt x="147" y="583"/>
                    <a:pt x="253" y="583"/>
                  </a:cubicBezTo>
                  <a:cubicBezTo>
                    <a:pt x="270" y="583"/>
                    <a:pt x="284" y="582"/>
                    <a:pt x="298" y="581"/>
                  </a:cubicBezTo>
                  <a:cubicBezTo>
                    <a:pt x="572" y="527"/>
                    <a:pt x="849" y="478"/>
                    <a:pt x="1128" y="442"/>
                  </a:cubicBezTo>
                  <a:cubicBezTo>
                    <a:pt x="1248" y="426"/>
                    <a:pt x="1334" y="314"/>
                    <a:pt x="1316" y="192"/>
                  </a:cubicBezTo>
                  <a:cubicBezTo>
                    <a:pt x="1301" y="80"/>
                    <a:pt x="1204" y="0"/>
                    <a:pt x="10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55;p39">
              <a:extLst>
                <a:ext uri="{FF2B5EF4-FFF2-40B4-BE49-F238E27FC236}">
                  <a16:creationId xmlns:a16="http://schemas.microsoft.com/office/drawing/2014/main" xmlns="" id="{80E94E0E-6F3D-B6C5-0A88-4E71836E2B4F}"/>
                </a:ext>
              </a:extLst>
            </p:cNvPr>
            <p:cNvSpPr/>
            <p:nvPr/>
          </p:nvSpPr>
          <p:spPr>
            <a:xfrm>
              <a:off x="7019225" y="3978813"/>
              <a:ext cx="11825" cy="33150"/>
            </a:xfrm>
            <a:custGeom>
              <a:avLst/>
              <a:gdLst/>
              <a:ahLst/>
              <a:cxnLst/>
              <a:rect l="l" t="t" r="r" b="b"/>
              <a:pathLst>
                <a:path w="473" h="1326" extrusionOk="0">
                  <a:moveTo>
                    <a:pt x="257" y="1"/>
                  </a:moveTo>
                  <a:cubicBezTo>
                    <a:pt x="129" y="1"/>
                    <a:pt x="30" y="89"/>
                    <a:pt x="23" y="209"/>
                  </a:cubicBezTo>
                  <a:cubicBezTo>
                    <a:pt x="7" y="480"/>
                    <a:pt x="0" y="751"/>
                    <a:pt x="0" y="1025"/>
                  </a:cubicBezTo>
                  <a:lnTo>
                    <a:pt x="0" y="1104"/>
                  </a:lnTo>
                  <a:cubicBezTo>
                    <a:pt x="0" y="1226"/>
                    <a:pt x="99" y="1325"/>
                    <a:pt x="221" y="1325"/>
                  </a:cubicBezTo>
                  <a:cubicBezTo>
                    <a:pt x="222" y="1325"/>
                    <a:pt x="223" y="1325"/>
                    <a:pt x="224" y="1325"/>
                  </a:cubicBezTo>
                  <a:cubicBezTo>
                    <a:pt x="346" y="1325"/>
                    <a:pt x="442" y="1226"/>
                    <a:pt x="442" y="1105"/>
                  </a:cubicBezTo>
                  <a:lnTo>
                    <a:pt x="442" y="1022"/>
                  </a:lnTo>
                  <a:cubicBezTo>
                    <a:pt x="442" y="759"/>
                    <a:pt x="450" y="497"/>
                    <a:pt x="465" y="235"/>
                  </a:cubicBezTo>
                  <a:cubicBezTo>
                    <a:pt x="472" y="113"/>
                    <a:pt x="379" y="8"/>
                    <a:pt x="25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9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971127"/>
            <a:ext cx="9097963"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78941827"/>
      </p:ext>
    </p:extLst>
  </p:cSld>
  <p:clrMapOvr>
    <a:masterClrMapping/>
  </p:clrMapOvr>
  <mc:AlternateContent xmlns:mc="http://schemas.openxmlformats.org/markup-compatibility/2006">
    <mc:Choice xmlns:p14="http://schemas.microsoft.com/office/powerpoint/2010/main" Requires="p14">
      <p:transition spd="slow" p14:dur="2000" advTm="13597"/>
    </mc:Choice>
    <mc:Fallback>
      <p:transition spd="slow" advTm="13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D7C5EF-AB64-D8B6-95A5-6F32F3890608}"/>
              </a:ext>
            </a:extLst>
          </p:cNvPr>
          <p:cNvSpPr>
            <a:spLocks noGrp="1"/>
          </p:cNvSpPr>
          <p:nvPr>
            <p:ph type="title"/>
          </p:nvPr>
        </p:nvSpPr>
        <p:spPr>
          <a:xfrm>
            <a:off x="375007" y="74465"/>
            <a:ext cx="8229600" cy="572700"/>
          </a:xfrm>
        </p:spPr>
        <p:txBody>
          <a:bodyPr/>
          <a:lstStyle/>
          <a:p>
            <a:r>
              <a:rPr lang="en-US" dirty="0"/>
              <a:t>EDA : Chart </a:t>
            </a:r>
            <a:r>
              <a:rPr lang="en-US" dirty="0" smtClean="0"/>
              <a:t>5 </a:t>
            </a:r>
            <a:endParaRPr lang="en-US" dirty="0"/>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935" y="648491"/>
            <a:ext cx="8295952" cy="3714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235601165"/>
      </p:ext>
    </p:extLst>
  </p:cSld>
  <p:clrMapOvr>
    <a:masterClrMapping/>
  </p:clrMapOvr>
  <mc:AlternateContent xmlns:mc="http://schemas.openxmlformats.org/markup-compatibility/2006">
    <mc:Choice xmlns:p14="http://schemas.microsoft.com/office/powerpoint/2010/main" Requires="p14">
      <p:transition spd="slow" p14:dur="2000" advTm="14702"/>
    </mc:Choice>
    <mc:Fallback>
      <p:transition spd="slow" advTm="14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129332-ADDF-E15A-AA48-1923F8C489F8}"/>
              </a:ext>
            </a:extLst>
          </p:cNvPr>
          <p:cNvSpPr>
            <a:spLocks noGrp="1"/>
          </p:cNvSpPr>
          <p:nvPr>
            <p:ph type="title"/>
          </p:nvPr>
        </p:nvSpPr>
        <p:spPr>
          <a:xfrm>
            <a:off x="416104" y="111758"/>
            <a:ext cx="8229600" cy="572700"/>
          </a:xfrm>
        </p:spPr>
        <p:txBody>
          <a:bodyPr/>
          <a:lstStyle/>
          <a:p>
            <a:r>
              <a:rPr lang="en-US" dirty="0"/>
              <a:t>EDA : Chart </a:t>
            </a:r>
            <a:r>
              <a:rPr lang="en-US" dirty="0" smtClean="0"/>
              <a:t>6</a:t>
            </a:r>
            <a:endParaRPr lang="en-US"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982" y="709644"/>
            <a:ext cx="8030378" cy="3918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269528830"/>
      </p:ext>
    </p:extLst>
  </p:cSld>
  <p:clrMapOvr>
    <a:masterClrMapping/>
  </p:clrMapOvr>
  <mc:AlternateContent xmlns:mc="http://schemas.openxmlformats.org/markup-compatibility/2006">
    <mc:Choice xmlns:p14="http://schemas.microsoft.com/office/powerpoint/2010/main" Requires="p14">
      <p:transition spd="slow" p14:dur="2000" advTm="18415"/>
    </mc:Choice>
    <mc:Fallback>
      <p:transition spd="slow" advTm="18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FCCC7C-5D21-DD0C-C374-8351EE9D845A}"/>
              </a:ext>
            </a:extLst>
          </p:cNvPr>
          <p:cNvSpPr>
            <a:spLocks noGrp="1"/>
          </p:cNvSpPr>
          <p:nvPr>
            <p:ph type="title"/>
          </p:nvPr>
        </p:nvSpPr>
        <p:spPr/>
        <p:txBody>
          <a:bodyPr/>
          <a:lstStyle/>
          <a:p>
            <a:r>
              <a:rPr lang="en-US" dirty="0"/>
              <a:t>Chart </a:t>
            </a:r>
            <a:r>
              <a:rPr lang="en-US" dirty="0" smtClean="0"/>
              <a:t>7 </a:t>
            </a:r>
            <a:r>
              <a:rPr lang="en-US" dirty="0"/>
              <a:t>– Word Clouds</a:t>
            </a:r>
          </a:p>
        </p:txBody>
      </p:sp>
      <p:sp>
        <p:nvSpPr>
          <p:cNvPr id="3" name="TextBox 2">
            <a:extLst>
              <a:ext uri="{FF2B5EF4-FFF2-40B4-BE49-F238E27FC236}">
                <a16:creationId xmlns:a16="http://schemas.microsoft.com/office/drawing/2014/main" xmlns="" id="{0EADFEA7-62EE-4727-90A5-55D485CECC83}"/>
              </a:ext>
            </a:extLst>
          </p:cNvPr>
          <p:cNvSpPr txBox="1"/>
          <p:nvPr/>
        </p:nvSpPr>
        <p:spPr>
          <a:xfrm>
            <a:off x="679509" y="3951125"/>
            <a:ext cx="3120704" cy="523220"/>
          </a:xfrm>
          <a:prstGeom prst="rect">
            <a:avLst/>
          </a:prstGeom>
          <a:noFill/>
        </p:spPr>
        <p:txBody>
          <a:bodyPr wrap="square" rtlCol="0">
            <a:spAutoFit/>
          </a:bodyPr>
          <a:lstStyle/>
          <a:p>
            <a:r>
              <a:rPr lang="en-US" dirty="0" smtClean="0"/>
              <a:t>Frequently occurring words in fake Articles</a:t>
            </a:r>
            <a:endParaRPr lang="en-US" dirty="0"/>
          </a:p>
        </p:txBody>
      </p:sp>
      <p:sp>
        <p:nvSpPr>
          <p:cNvPr id="7" name="TextBox 6">
            <a:extLst>
              <a:ext uri="{FF2B5EF4-FFF2-40B4-BE49-F238E27FC236}">
                <a16:creationId xmlns:a16="http://schemas.microsoft.com/office/drawing/2014/main" xmlns="" id="{30BB43B8-F175-482D-8120-7FD40F415EA6}"/>
              </a:ext>
            </a:extLst>
          </p:cNvPr>
          <p:cNvSpPr txBox="1"/>
          <p:nvPr/>
        </p:nvSpPr>
        <p:spPr>
          <a:xfrm>
            <a:off x="5343789" y="3951125"/>
            <a:ext cx="2934728" cy="523220"/>
          </a:xfrm>
          <a:prstGeom prst="rect">
            <a:avLst/>
          </a:prstGeom>
          <a:noFill/>
        </p:spPr>
        <p:txBody>
          <a:bodyPr wrap="square" rtlCol="0">
            <a:spAutoFit/>
          </a:bodyPr>
          <a:lstStyle/>
          <a:p>
            <a:r>
              <a:rPr lang="en-US" dirty="0"/>
              <a:t>Frequently </a:t>
            </a:r>
            <a:r>
              <a:rPr lang="en-US" dirty="0" smtClean="0"/>
              <a:t>occurring </a:t>
            </a:r>
            <a:r>
              <a:rPr lang="en-US" dirty="0"/>
              <a:t>words in </a:t>
            </a:r>
            <a:r>
              <a:rPr lang="en-US" dirty="0" smtClean="0"/>
              <a:t>real Articles</a:t>
            </a:r>
            <a:endParaRPr lang="en-US" dirty="0"/>
          </a:p>
        </p:txBody>
      </p:sp>
      <p:pic>
        <p:nvPicPr>
          <p:cNvPr id="112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596" y="1428108"/>
            <a:ext cx="4414280" cy="2343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7272" y="1423544"/>
            <a:ext cx="4516728" cy="234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144649931"/>
      </p:ext>
    </p:extLst>
  </p:cSld>
  <p:clrMapOvr>
    <a:masterClrMapping/>
  </p:clrMapOvr>
  <mc:AlternateContent xmlns:mc="http://schemas.openxmlformats.org/markup-compatibility/2006">
    <mc:Choice xmlns:p14="http://schemas.microsoft.com/office/powerpoint/2010/main" Requires="p14">
      <p:transition spd="slow" p14:dur="2000" advTm="23017"/>
    </mc:Choice>
    <mc:Fallback>
      <p:transition spd="slow" advTm="23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Sentiment Analysis</a:t>
            </a:r>
            <a:endParaRPr lang="en-IN" dirty="0"/>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7486" y="1376736"/>
            <a:ext cx="4724596" cy="3298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08225" y="1571946"/>
            <a:ext cx="3801438" cy="2893100"/>
          </a:xfrm>
          <a:prstGeom prst="rect">
            <a:avLst/>
          </a:prstGeom>
          <a:noFill/>
        </p:spPr>
        <p:txBody>
          <a:bodyPr wrap="square" rtlCol="0">
            <a:spAutoFit/>
          </a:bodyPr>
          <a:lstStyle/>
          <a:p>
            <a:pPr marL="285750" indent="-285750">
              <a:buFont typeface="Arial" panose="020B0604020202020204" pitchFamily="34" charset="0"/>
              <a:buChar char="•"/>
            </a:pPr>
            <a:r>
              <a:rPr lang="en-US" dirty="0"/>
              <a:t>The process of detecting positive or negative sentiment in text is known as sentiment analysis</a:t>
            </a:r>
            <a:r>
              <a:rPr lang="en-US" dirty="0" smtClean="0"/>
              <a:t>.</a:t>
            </a:r>
          </a:p>
          <a:p>
            <a:endParaRPr lang="en-US" dirty="0"/>
          </a:p>
          <a:p>
            <a:pPr marL="285750" indent="-285750">
              <a:buFont typeface="Arial" panose="020B0604020202020204" pitchFamily="34" charset="0"/>
              <a:buChar char="•"/>
            </a:pPr>
            <a:r>
              <a:rPr lang="en-US" dirty="0"/>
              <a:t>We can use sentiment analysis to determine whether articles are reacting positively or negatively. If the distribution of true and fake articles differs significantly, these sentiments can be used as features</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polarity score </a:t>
            </a:r>
            <a:r>
              <a:rPr lang="en-US" dirty="0" smtClean="0"/>
              <a:t>is around </a:t>
            </a:r>
            <a:r>
              <a:rPr lang="en-US" dirty="0"/>
              <a:t>zero</a:t>
            </a:r>
            <a:endParaRPr lang="en-US" dirty="0" smtClean="0"/>
          </a:p>
          <a:p>
            <a:pPr marL="285750" indent="-285750">
              <a:buFont typeface="Arial" panose="020B0604020202020204" pitchFamily="34" charset="0"/>
              <a:buChar char="•"/>
            </a:pPr>
            <a:endParaRPr lang="en-IN"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213911839"/>
      </p:ext>
    </p:extLst>
  </p:cSld>
  <p:clrMapOvr>
    <a:masterClrMapping/>
  </p:clrMapOvr>
  <mc:AlternateContent xmlns:mc="http://schemas.openxmlformats.org/markup-compatibility/2006">
    <mc:Choice xmlns:p14="http://schemas.microsoft.com/office/powerpoint/2010/main" Requires="p14">
      <p:transition spd="slow" p14:dur="2000" advTm="37432"/>
    </mc:Choice>
    <mc:Fallback>
      <p:transition spd="slow" advTm="37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Chart 8</a:t>
            </a:r>
            <a:endParaRPr lang="en-IN" dirty="0"/>
          </a:p>
        </p:txBody>
      </p:sp>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062" y="914222"/>
            <a:ext cx="7126287" cy="353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437759" y="4582722"/>
            <a:ext cx="7374062" cy="307777"/>
          </a:xfrm>
          <a:prstGeom prst="rect">
            <a:avLst/>
          </a:prstGeom>
          <a:noFill/>
        </p:spPr>
        <p:txBody>
          <a:bodyPr wrap="square" rtlCol="0">
            <a:spAutoFit/>
          </a:bodyPr>
          <a:lstStyle/>
          <a:p>
            <a:r>
              <a:rPr lang="en-IN" dirty="0" smtClean="0"/>
              <a:t>Sentiment counts for True and Fake News</a:t>
            </a:r>
            <a:endParaRPr lang="en-IN"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744164348"/>
      </p:ext>
    </p:extLst>
  </p:cSld>
  <p:clrMapOvr>
    <a:masterClrMapping/>
  </p:clrMapOvr>
  <mc:AlternateContent xmlns:mc="http://schemas.openxmlformats.org/markup-compatibility/2006">
    <mc:Choice xmlns:p14="http://schemas.microsoft.com/office/powerpoint/2010/main" Requires="p14">
      <p:transition spd="slow" p14:dur="2000" advTm="17994"/>
    </mc:Choice>
    <mc:Fallback>
      <p:transition spd="slow" advTm="17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Modeling</a:t>
            </a:r>
            <a:endParaRPr lang="en-IN" dirty="0"/>
          </a:p>
        </p:txBody>
      </p:sp>
      <p:sp>
        <p:nvSpPr>
          <p:cNvPr id="12" name="Google Shape;1547;p43"/>
          <p:cNvSpPr/>
          <p:nvPr/>
        </p:nvSpPr>
        <p:spPr>
          <a:xfrm>
            <a:off x="3650843" y="1125545"/>
            <a:ext cx="1432355" cy="1401898"/>
          </a:xfrm>
          <a:prstGeom prst="roundRect">
            <a:avLst>
              <a:gd name="adj" fmla="val 50000"/>
            </a:avLst>
          </a:prstGeom>
          <a:solidFill>
            <a:srgbClr val="FFFFFF"/>
          </a:solidFill>
          <a:ln w="2857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ounded Rectangle 12"/>
          <p:cNvSpPr/>
          <p:nvPr/>
        </p:nvSpPr>
        <p:spPr>
          <a:xfrm>
            <a:off x="3542806" y="1900511"/>
            <a:ext cx="1617291" cy="392724"/>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tx1"/>
                </a:solidFill>
              </a:rPr>
              <a:t>Modeling</a:t>
            </a:r>
            <a:endParaRPr lang="en-IN" b="1" dirty="0">
              <a:solidFill>
                <a:schemeClr val="tx1"/>
              </a:solidFill>
            </a:endParaRPr>
          </a:p>
        </p:txBody>
      </p:sp>
      <p:sp>
        <p:nvSpPr>
          <p:cNvPr id="15" name="Google Shape;1538;p43"/>
          <p:cNvSpPr/>
          <p:nvPr/>
        </p:nvSpPr>
        <p:spPr>
          <a:xfrm>
            <a:off x="124145" y="3840131"/>
            <a:ext cx="2629330" cy="772849"/>
          </a:xfrm>
          <a:prstGeom prst="roundRect">
            <a:avLst>
              <a:gd name="adj" fmla="val 50000"/>
            </a:avLst>
          </a:prstGeom>
          <a:solidFill>
            <a:srgbClr val="FFFFFF"/>
          </a:solidFill>
          <a:ln w="28575" cap="flat" cmpd="sng">
            <a:solidFill>
              <a:schemeClr val="accent1">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lvl="0" algn="ctr">
              <a:buSzPts val="1100"/>
            </a:pPr>
            <a:r>
              <a:rPr lang="en-US" sz="1200" dirty="0">
                <a:solidFill>
                  <a:schemeClr val="tx1"/>
                </a:solidFill>
                <a:latin typeface="Fira Sans" panose="020B0503050000020004" pitchFamily="34" charset="0"/>
                <a:ea typeface="Roboto"/>
                <a:cs typeface="Roboto"/>
                <a:sym typeface="Roboto"/>
              </a:rPr>
              <a:t>Cleaning, Stemming, Contraction Removal, Special Char Removal</a:t>
            </a:r>
            <a:r>
              <a:rPr lang="en-US" sz="1200" dirty="0" smtClean="0">
                <a:solidFill>
                  <a:schemeClr val="tx1"/>
                </a:solidFill>
                <a:latin typeface="Fira Sans" panose="020B0503050000020004" pitchFamily="34" charset="0"/>
                <a:ea typeface="Roboto"/>
                <a:cs typeface="Roboto"/>
                <a:sym typeface="Roboto"/>
              </a:rPr>
              <a:t>, </a:t>
            </a:r>
            <a:r>
              <a:rPr lang="en-US" sz="1200" dirty="0">
                <a:solidFill>
                  <a:schemeClr val="tx1"/>
                </a:solidFill>
                <a:latin typeface="Fira Sans" panose="020B0503050000020004" pitchFamily="34" charset="0"/>
                <a:ea typeface="Roboto"/>
                <a:cs typeface="Roboto"/>
                <a:sym typeface="Roboto"/>
              </a:rPr>
              <a:t>Tokenized </a:t>
            </a:r>
            <a:endParaRPr lang="en-US" sz="1200" dirty="0">
              <a:solidFill>
                <a:schemeClr val="tx1"/>
              </a:solidFill>
              <a:latin typeface="Fira Sans" panose="020B0503050000020004" pitchFamily="34" charset="0"/>
              <a:ea typeface="Roboto"/>
              <a:cs typeface="Roboto"/>
              <a:sym typeface="Roboto"/>
            </a:endParaRPr>
          </a:p>
        </p:txBody>
      </p:sp>
      <p:sp>
        <p:nvSpPr>
          <p:cNvPr id="16" name="Google Shape;1537;p43"/>
          <p:cNvSpPr/>
          <p:nvPr/>
        </p:nvSpPr>
        <p:spPr>
          <a:xfrm>
            <a:off x="2944838" y="3840131"/>
            <a:ext cx="2870336" cy="744625"/>
          </a:xfrm>
          <a:prstGeom prst="roundRect">
            <a:avLst>
              <a:gd name="adj" fmla="val 50000"/>
            </a:avLst>
          </a:prstGeom>
          <a:solidFill>
            <a:srgbClr val="FFFFFF"/>
          </a:solidFill>
          <a:ln w="28575" cap="flat" cmpd="sng">
            <a:solidFill>
              <a:schemeClr val="accent1">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lvl="0" algn="ctr">
              <a:buSzPts val="1100"/>
            </a:pPr>
            <a:r>
              <a:rPr lang="en-US" sz="1200" dirty="0">
                <a:latin typeface="Fira Sans" panose="020B0503050000020004" pitchFamily="34" charset="0"/>
                <a:ea typeface="Roboto"/>
                <a:cs typeface="Roboto"/>
                <a:sym typeface="Roboto"/>
              </a:rPr>
              <a:t>Count </a:t>
            </a:r>
            <a:r>
              <a:rPr lang="en-US" sz="1200" dirty="0" err="1">
                <a:latin typeface="Fira Sans" panose="020B0503050000020004" pitchFamily="34" charset="0"/>
                <a:ea typeface="Roboto"/>
                <a:cs typeface="Roboto"/>
                <a:sym typeface="Roboto"/>
              </a:rPr>
              <a:t>Vectorizer</a:t>
            </a:r>
            <a:r>
              <a:rPr lang="en-US" sz="1200" dirty="0">
                <a:latin typeface="Fira Sans" panose="020B0503050000020004" pitchFamily="34" charset="0"/>
                <a:ea typeface="Roboto"/>
                <a:cs typeface="Roboto"/>
                <a:sym typeface="Roboto"/>
              </a:rPr>
              <a:t>, TF-IDF </a:t>
            </a:r>
            <a:endParaRPr lang="en-US" sz="1200" dirty="0">
              <a:latin typeface="Fira Sans" panose="020B0503050000020004" pitchFamily="34" charset="0"/>
              <a:ea typeface="Roboto"/>
              <a:cs typeface="Roboto"/>
              <a:sym typeface="Roboto"/>
            </a:endParaRPr>
          </a:p>
        </p:txBody>
      </p:sp>
      <p:sp>
        <p:nvSpPr>
          <p:cNvPr id="17" name="Google Shape;1536;p43"/>
          <p:cNvSpPr/>
          <p:nvPr/>
        </p:nvSpPr>
        <p:spPr>
          <a:xfrm>
            <a:off x="6041204" y="3840131"/>
            <a:ext cx="2866489" cy="733030"/>
          </a:xfrm>
          <a:prstGeom prst="roundRect">
            <a:avLst>
              <a:gd name="adj" fmla="val 50000"/>
            </a:avLst>
          </a:prstGeom>
          <a:solidFill>
            <a:srgbClr val="FFFFFF"/>
          </a:solidFill>
          <a:ln w="28575" cap="flat" cmpd="sng">
            <a:solidFill>
              <a:schemeClr val="accent1">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200" dirty="0" smtClean="0"/>
              <a:t>Model Training, predicting </a:t>
            </a:r>
            <a:r>
              <a:rPr lang="en-IN" sz="1200" dirty="0" smtClean="0"/>
              <a:t>and validating the model performance.</a:t>
            </a:r>
            <a:endParaRPr sz="1200" dirty="0"/>
          </a:p>
        </p:txBody>
      </p:sp>
      <p:sp>
        <p:nvSpPr>
          <p:cNvPr id="19" name="Google Shape;1523;p43"/>
          <p:cNvSpPr/>
          <p:nvPr/>
        </p:nvSpPr>
        <p:spPr>
          <a:xfrm>
            <a:off x="6463241" y="2917317"/>
            <a:ext cx="1732459" cy="423750"/>
          </a:xfrm>
          <a:prstGeom prst="roundRect">
            <a:avLst>
              <a:gd name="adj" fmla="val 50000"/>
            </a:avLst>
          </a:prstGeom>
          <a:solidFill>
            <a:srgbClr val="FFFFFF"/>
          </a:solid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IN" b="1" dirty="0" smtClean="0">
                <a:solidFill>
                  <a:schemeClr val="dk1"/>
                </a:solidFill>
                <a:latin typeface="Fira Sans" panose="020B0503050000020004" pitchFamily="34" charset="0"/>
                <a:ea typeface="Fira Sans Extra Condensed SemiBold"/>
                <a:cs typeface="Fira Sans Extra Condensed SemiBold"/>
                <a:sym typeface="Fira Sans Extra Condensed SemiBold"/>
              </a:rPr>
              <a:t>Classification</a:t>
            </a:r>
            <a:endParaRPr b="1" dirty="0">
              <a:solidFill>
                <a:schemeClr val="dk1"/>
              </a:solidFill>
              <a:latin typeface="Fira Sans" panose="020B0503050000020004" pitchFamily="34" charset="0"/>
              <a:ea typeface="Fira Sans Extra Condensed SemiBold"/>
              <a:cs typeface="Fira Sans Extra Condensed SemiBold"/>
              <a:sym typeface="Fira Sans Extra Condensed SemiBold"/>
            </a:endParaRPr>
          </a:p>
        </p:txBody>
      </p:sp>
      <p:sp>
        <p:nvSpPr>
          <p:cNvPr id="20" name="Google Shape;1523;p43"/>
          <p:cNvSpPr/>
          <p:nvPr/>
        </p:nvSpPr>
        <p:spPr>
          <a:xfrm>
            <a:off x="3513776" y="2917317"/>
            <a:ext cx="1732459" cy="423750"/>
          </a:xfrm>
          <a:prstGeom prst="roundRect">
            <a:avLst>
              <a:gd name="adj" fmla="val 50000"/>
            </a:avLst>
          </a:prstGeom>
          <a:solidFill>
            <a:srgbClr val="FFFFFF"/>
          </a:solid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IN" b="1" dirty="0" smtClean="0">
                <a:solidFill>
                  <a:schemeClr val="dk1"/>
                </a:solidFill>
                <a:latin typeface="Fira Sans" panose="020B0503050000020004" pitchFamily="34" charset="0"/>
                <a:ea typeface="Fira Sans Extra Condensed SemiBold"/>
                <a:cs typeface="Fira Sans Extra Condensed SemiBold"/>
                <a:sym typeface="Fira Sans Extra Condensed SemiBold"/>
              </a:rPr>
              <a:t>Vectorizing</a:t>
            </a:r>
            <a:endParaRPr b="1" dirty="0">
              <a:solidFill>
                <a:schemeClr val="dk1"/>
              </a:solidFill>
              <a:latin typeface="Fira Sans" panose="020B0503050000020004" pitchFamily="34" charset="0"/>
              <a:ea typeface="Fira Sans Extra Condensed SemiBold"/>
              <a:cs typeface="Fira Sans Extra Condensed SemiBold"/>
              <a:sym typeface="Fira Sans Extra Condensed SemiBold"/>
            </a:endParaRPr>
          </a:p>
        </p:txBody>
      </p:sp>
      <p:sp>
        <p:nvSpPr>
          <p:cNvPr id="21" name="Google Shape;1523;p43"/>
          <p:cNvSpPr/>
          <p:nvPr/>
        </p:nvSpPr>
        <p:spPr>
          <a:xfrm>
            <a:off x="572580" y="2917317"/>
            <a:ext cx="1732459" cy="423750"/>
          </a:xfrm>
          <a:prstGeom prst="roundRect">
            <a:avLst>
              <a:gd name="adj" fmla="val 50000"/>
            </a:avLst>
          </a:prstGeom>
          <a:solidFill>
            <a:srgbClr val="FFFFFF"/>
          </a:solid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b="1" dirty="0">
                <a:solidFill>
                  <a:schemeClr val="dk1"/>
                </a:solidFill>
                <a:latin typeface="Fira Sans" panose="020B0503050000020004" pitchFamily="34" charset="0"/>
                <a:ea typeface="Fira Sans Extra Condensed SemiBold"/>
                <a:cs typeface="Fira Sans Extra Condensed SemiBold"/>
                <a:sym typeface="Fira Sans Extra Condensed SemiBold"/>
              </a:rPr>
              <a:t>Text Preprocessing</a:t>
            </a:r>
            <a:endParaRPr b="1" dirty="0">
              <a:solidFill>
                <a:schemeClr val="dk1"/>
              </a:solidFill>
              <a:latin typeface="Fira Sans" panose="020B0503050000020004" pitchFamily="34" charset="0"/>
              <a:ea typeface="Fira Sans Extra Condensed SemiBold"/>
              <a:cs typeface="Fira Sans Extra Condensed SemiBold"/>
              <a:sym typeface="Fira Sans Extra Condensed SemiBold"/>
            </a:endParaRPr>
          </a:p>
        </p:txBody>
      </p:sp>
      <p:cxnSp>
        <p:nvCxnSpPr>
          <p:cNvPr id="22" name="Straight Connector 21"/>
          <p:cNvCxnSpPr/>
          <p:nvPr/>
        </p:nvCxnSpPr>
        <p:spPr>
          <a:xfrm flipH="1">
            <a:off x="1438809" y="3431131"/>
            <a:ext cx="1" cy="409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endCxn id="16" idx="0"/>
          </p:cNvCxnSpPr>
          <p:nvPr/>
        </p:nvCxnSpPr>
        <p:spPr>
          <a:xfrm>
            <a:off x="4380006" y="3431131"/>
            <a:ext cx="0" cy="409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7329472" y="3406427"/>
            <a:ext cx="1" cy="4192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2393879" y="2434975"/>
            <a:ext cx="1202076" cy="4823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5083198" y="2434267"/>
            <a:ext cx="1214860" cy="483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339" name="Straight Arrow Connector 14338"/>
          <p:cNvCxnSpPr>
            <a:stCxn id="12" idx="2"/>
          </p:cNvCxnSpPr>
          <p:nvPr/>
        </p:nvCxnSpPr>
        <p:spPr>
          <a:xfrm flipH="1">
            <a:off x="4367020" y="2527443"/>
            <a:ext cx="1" cy="2876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7" name="Google Shape;1266;p25"/>
          <p:cNvGrpSpPr/>
          <p:nvPr/>
        </p:nvGrpSpPr>
        <p:grpSpPr>
          <a:xfrm>
            <a:off x="4085115" y="1351614"/>
            <a:ext cx="600587" cy="418609"/>
            <a:chOff x="-1130262" y="2189644"/>
            <a:chExt cx="418367" cy="418609"/>
          </a:xfrm>
        </p:grpSpPr>
        <p:sp>
          <p:nvSpPr>
            <p:cNvPr id="38" name="Google Shape;1267;p25"/>
            <p:cNvSpPr/>
            <p:nvPr/>
          </p:nvSpPr>
          <p:spPr>
            <a:xfrm>
              <a:off x="-755966" y="2222490"/>
              <a:ext cx="44071" cy="101417"/>
            </a:xfrm>
            <a:custGeom>
              <a:avLst/>
              <a:gdLst/>
              <a:ahLst/>
              <a:cxnLst/>
              <a:rect l="l" t="t" r="r" b="b"/>
              <a:pathLst>
                <a:path w="903" h="2078" extrusionOk="0">
                  <a:moveTo>
                    <a:pt x="0" y="1"/>
                  </a:moveTo>
                  <a:lnTo>
                    <a:pt x="0" y="1622"/>
                  </a:lnTo>
                  <a:cubicBezTo>
                    <a:pt x="0" y="1872"/>
                    <a:pt x="203" y="2078"/>
                    <a:pt x="457" y="2078"/>
                  </a:cubicBezTo>
                  <a:cubicBezTo>
                    <a:pt x="460" y="2078"/>
                    <a:pt x="463" y="2078"/>
                    <a:pt x="466" y="2078"/>
                  </a:cubicBezTo>
                  <a:cubicBezTo>
                    <a:pt x="710" y="2068"/>
                    <a:pt x="902" y="1860"/>
                    <a:pt x="902" y="1612"/>
                  </a:cubicBezTo>
                  <a:lnTo>
                    <a:pt x="902" y="173"/>
                  </a:lnTo>
                  <a:cubicBezTo>
                    <a:pt x="902" y="82"/>
                    <a:pt x="826" y="1"/>
                    <a:pt x="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68;p25"/>
            <p:cNvSpPr/>
            <p:nvPr/>
          </p:nvSpPr>
          <p:spPr>
            <a:xfrm>
              <a:off x="-803455" y="2189644"/>
              <a:ext cx="69547" cy="133530"/>
            </a:xfrm>
            <a:custGeom>
              <a:avLst/>
              <a:gdLst/>
              <a:ahLst/>
              <a:cxnLst/>
              <a:rect l="l" t="t" r="r" b="b"/>
              <a:pathLst>
                <a:path w="1425" h="2736" extrusionOk="0">
                  <a:moveTo>
                    <a:pt x="493" y="0"/>
                  </a:moveTo>
                  <a:cubicBezTo>
                    <a:pt x="219" y="0"/>
                    <a:pt x="1" y="216"/>
                    <a:pt x="1" y="486"/>
                  </a:cubicBezTo>
                  <a:lnTo>
                    <a:pt x="1" y="2736"/>
                  </a:lnTo>
                  <a:lnTo>
                    <a:pt x="1424" y="2736"/>
                  </a:lnTo>
                  <a:cubicBezTo>
                    <a:pt x="1176" y="2736"/>
                    <a:pt x="973" y="2533"/>
                    <a:pt x="973" y="2280"/>
                  </a:cubicBezTo>
                  <a:lnTo>
                    <a:pt x="973" y="497"/>
                  </a:lnTo>
                  <a:cubicBezTo>
                    <a:pt x="973" y="233"/>
                    <a:pt x="766" y="5"/>
                    <a:pt x="502" y="0"/>
                  </a:cubicBezTo>
                  <a:cubicBezTo>
                    <a:pt x="499" y="0"/>
                    <a:pt x="496" y="0"/>
                    <a:pt x="493"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69;p25"/>
            <p:cNvSpPr/>
            <p:nvPr/>
          </p:nvSpPr>
          <p:spPr>
            <a:xfrm>
              <a:off x="-1129530" y="2368130"/>
              <a:ext cx="364427" cy="115765"/>
            </a:xfrm>
            <a:custGeom>
              <a:avLst/>
              <a:gdLst/>
              <a:ahLst/>
              <a:cxnLst/>
              <a:rect l="l" t="t" r="r" b="b"/>
              <a:pathLst>
                <a:path w="7467" h="2372" extrusionOk="0">
                  <a:moveTo>
                    <a:pt x="785" y="0"/>
                  </a:moveTo>
                  <a:lnTo>
                    <a:pt x="46" y="573"/>
                  </a:lnTo>
                  <a:cubicBezTo>
                    <a:pt x="26" y="593"/>
                    <a:pt x="10" y="613"/>
                    <a:pt x="0" y="634"/>
                  </a:cubicBezTo>
                  <a:lnTo>
                    <a:pt x="3055" y="2057"/>
                  </a:lnTo>
                  <a:lnTo>
                    <a:pt x="3734" y="2371"/>
                  </a:lnTo>
                  <a:lnTo>
                    <a:pt x="4407" y="2057"/>
                  </a:lnTo>
                  <a:lnTo>
                    <a:pt x="7467" y="634"/>
                  </a:lnTo>
                  <a:cubicBezTo>
                    <a:pt x="7452" y="613"/>
                    <a:pt x="7437" y="593"/>
                    <a:pt x="7416" y="573"/>
                  </a:cubicBezTo>
                  <a:lnTo>
                    <a:pt x="66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70;p25"/>
            <p:cNvSpPr/>
            <p:nvPr/>
          </p:nvSpPr>
          <p:spPr>
            <a:xfrm>
              <a:off x="-1090973" y="2189888"/>
              <a:ext cx="311571" cy="294245"/>
            </a:xfrm>
            <a:custGeom>
              <a:avLst/>
              <a:gdLst/>
              <a:ahLst/>
              <a:cxnLst/>
              <a:rect l="l" t="t" r="r" b="b"/>
              <a:pathLst>
                <a:path w="6384" h="6029" extrusionOk="0">
                  <a:moveTo>
                    <a:pt x="487" y="0"/>
                  </a:moveTo>
                  <a:cubicBezTo>
                    <a:pt x="218" y="0"/>
                    <a:pt x="1" y="218"/>
                    <a:pt x="1" y="492"/>
                  </a:cubicBezTo>
                  <a:lnTo>
                    <a:pt x="1" y="6028"/>
                  </a:lnTo>
                  <a:lnTo>
                    <a:pt x="5892" y="6028"/>
                  </a:lnTo>
                  <a:lnTo>
                    <a:pt x="5892" y="492"/>
                  </a:lnTo>
                  <a:cubicBezTo>
                    <a:pt x="5892" y="218"/>
                    <a:pt x="6110"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71;p25"/>
            <p:cNvSpPr/>
            <p:nvPr/>
          </p:nvSpPr>
          <p:spPr>
            <a:xfrm>
              <a:off x="-1130262" y="2399024"/>
              <a:ext cx="365159" cy="209227"/>
            </a:xfrm>
            <a:custGeom>
              <a:avLst/>
              <a:gdLst/>
              <a:ahLst/>
              <a:cxnLst/>
              <a:rect l="l" t="t" r="r" b="b"/>
              <a:pathLst>
                <a:path w="7482" h="4287" extrusionOk="0">
                  <a:moveTo>
                    <a:pt x="20" y="1"/>
                  </a:moveTo>
                  <a:cubicBezTo>
                    <a:pt x="5" y="26"/>
                    <a:pt x="0" y="51"/>
                    <a:pt x="0" y="77"/>
                  </a:cubicBezTo>
                  <a:lnTo>
                    <a:pt x="0" y="4114"/>
                  </a:lnTo>
                  <a:cubicBezTo>
                    <a:pt x="0" y="4165"/>
                    <a:pt x="20" y="4205"/>
                    <a:pt x="56" y="4241"/>
                  </a:cubicBezTo>
                  <a:cubicBezTo>
                    <a:pt x="86" y="4271"/>
                    <a:pt x="127" y="4286"/>
                    <a:pt x="172" y="4286"/>
                  </a:cubicBezTo>
                  <a:lnTo>
                    <a:pt x="7310" y="4286"/>
                  </a:lnTo>
                  <a:cubicBezTo>
                    <a:pt x="7360" y="4286"/>
                    <a:pt x="7401" y="4271"/>
                    <a:pt x="7431" y="4241"/>
                  </a:cubicBezTo>
                  <a:cubicBezTo>
                    <a:pt x="7467" y="4205"/>
                    <a:pt x="7482" y="4165"/>
                    <a:pt x="7482" y="4114"/>
                  </a:cubicBezTo>
                  <a:lnTo>
                    <a:pt x="7482" y="77"/>
                  </a:lnTo>
                  <a:cubicBezTo>
                    <a:pt x="7482" y="51"/>
                    <a:pt x="7477" y="26"/>
                    <a:pt x="7467" y="1"/>
                  </a:cubicBezTo>
                  <a:lnTo>
                    <a:pt x="4417" y="1424"/>
                  </a:lnTo>
                  <a:lnTo>
                    <a:pt x="3744" y="1738"/>
                  </a:lnTo>
                  <a:lnTo>
                    <a:pt x="3070" y="1424"/>
                  </a:lnTo>
                  <a:lnTo>
                    <a:pt x="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72;p25"/>
            <p:cNvSpPr/>
            <p:nvPr/>
          </p:nvSpPr>
          <p:spPr>
            <a:xfrm>
              <a:off x="-1128066" y="2447294"/>
              <a:ext cx="361255" cy="160959"/>
            </a:xfrm>
            <a:custGeom>
              <a:avLst/>
              <a:gdLst/>
              <a:ahLst/>
              <a:cxnLst/>
              <a:rect l="l" t="t" r="r" b="b"/>
              <a:pathLst>
                <a:path w="7402" h="3298" extrusionOk="0">
                  <a:moveTo>
                    <a:pt x="3701" y="1"/>
                  </a:moveTo>
                  <a:cubicBezTo>
                    <a:pt x="3573" y="1"/>
                    <a:pt x="3445" y="48"/>
                    <a:pt x="3344" y="141"/>
                  </a:cubicBezTo>
                  <a:lnTo>
                    <a:pt x="3025" y="435"/>
                  </a:lnTo>
                  <a:lnTo>
                    <a:pt x="1" y="3252"/>
                  </a:lnTo>
                  <a:cubicBezTo>
                    <a:pt x="31" y="3282"/>
                    <a:pt x="77" y="3297"/>
                    <a:pt x="122" y="3297"/>
                  </a:cubicBezTo>
                  <a:lnTo>
                    <a:pt x="7280" y="3297"/>
                  </a:lnTo>
                  <a:cubicBezTo>
                    <a:pt x="7331" y="3297"/>
                    <a:pt x="7371" y="3282"/>
                    <a:pt x="7402" y="3252"/>
                  </a:cubicBezTo>
                  <a:lnTo>
                    <a:pt x="4377" y="435"/>
                  </a:lnTo>
                  <a:lnTo>
                    <a:pt x="4058" y="141"/>
                  </a:lnTo>
                  <a:cubicBezTo>
                    <a:pt x="3957" y="48"/>
                    <a:pt x="3829" y="1"/>
                    <a:pt x="37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73;p25"/>
            <p:cNvSpPr/>
            <p:nvPr/>
          </p:nvSpPr>
          <p:spPr>
            <a:xfrm>
              <a:off x="-1071451" y="2311758"/>
              <a:ext cx="247783" cy="26989"/>
            </a:xfrm>
            <a:custGeom>
              <a:avLst/>
              <a:gdLst/>
              <a:ahLst/>
              <a:cxnLst/>
              <a:rect l="l" t="t" r="r" b="b"/>
              <a:pathLst>
                <a:path w="5077" h="553" extrusionOk="0">
                  <a:moveTo>
                    <a:pt x="138" y="1"/>
                  </a:moveTo>
                  <a:cubicBezTo>
                    <a:pt x="62" y="1"/>
                    <a:pt x="1" y="56"/>
                    <a:pt x="1" y="132"/>
                  </a:cubicBezTo>
                  <a:lnTo>
                    <a:pt x="1" y="416"/>
                  </a:lnTo>
                  <a:cubicBezTo>
                    <a:pt x="1" y="492"/>
                    <a:pt x="62" y="553"/>
                    <a:pt x="138" y="553"/>
                  </a:cubicBezTo>
                  <a:lnTo>
                    <a:pt x="4940" y="553"/>
                  </a:lnTo>
                  <a:cubicBezTo>
                    <a:pt x="5016" y="553"/>
                    <a:pt x="5076" y="492"/>
                    <a:pt x="5076" y="416"/>
                  </a:cubicBezTo>
                  <a:lnTo>
                    <a:pt x="5076" y="132"/>
                  </a:lnTo>
                  <a:cubicBezTo>
                    <a:pt x="5076" y="56"/>
                    <a:pt x="5016" y="1"/>
                    <a:pt x="4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74;p25"/>
            <p:cNvSpPr/>
            <p:nvPr/>
          </p:nvSpPr>
          <p:spPr>
            <a:xfrm>
              <a:off x="-1070719" y="2221758"/>
              <a:ext cx="50757" cy="67058"/>
            </a:xfrm>
            <a:custGeom>
              <a:avLst/>
              <a:gdLst/>
              <a:ahLst/>
              <a:cxnLst/>
              <a:rect l="l" t="t" r="r" b="b"/>
              <a:pathLst>
                <a:path w="1040" h="1374" extrusionOk="0">
                  <a:moveTo>
                    <a:pt x="903" y="1"/>
                  </a:moveTo>
                  <a:cubicBezTo>
                    <a:pt x="832" y="1"/>
                    <a:pt x="771" y="61"/>
                    <a:pt x="771" y="132"/>
                  </a:cubicBezTo>
                  <a:lnTo>
                    <a:pt x="781" y="842"/>
                  </a:lnTo>
                  <a:lnTo>
                    <a:pt x="781" y="842"/>
                  </a:lnTo>
                  <a:lnTo>
                    <a:pt x="239" y="61"/>
                  </a:lnTo>
                  <a:cubicBezTo>
                    <a:pt x="216" y="29"/>
                    <a:pt x="176" y="5"/>
                    <a:pt x="134" y="5"/>
                  </a:cubicBezTo>
                  <a:cubicBezTo>
                    <a:pt x="130" y="5"/>
                    <a:pt x="126" y="5"/>
                    <a:pt x="123" y="6"/>
                  </a:cubicBezTo>
                  <a:cubicBezTo>
                    <a:pt x="52" y="11"/>
                    <a:pt x="1" y="66"/>
                    <a:pt x="1" y="132"/>
                  </a:cubicBezTo>
                  <a:lnTo>
                    <a:pt x="1" y="1242"/>
                  </a:lnTo>
                  <a:cubicBezTo>
                    <a:pt x="1" y="1313"/>
                    <a:pt x="57" y="1373"/>
                    <a:pt x="128" y="1373"/>
                  </a:cubicBezTo>
                  <a:cubicBezTo>
                    <a:pt x="130" y="1374"/>
                    <a:pt x="133" y="1374"/>
                    <a:pt x="136" y="1374"/>
                  </a:cubicBezTo>
                  <a:cubicBezTo>
                    <a:pt x="203" y="1374"/>
                    <a:pt x="254" y="1315"/>
                    <a:pt x="254" y="1247"/>
                  </a:cubicBezTo>
                  <a:lnTo>
                    <a:pt x="254" y="548"/>
                  </a:lnTo>
                  <a:lnTo>
                    <a:pt x="776" y="1297"/>
                  </a:lnTo>
                  <a:cubicBezTo>
                    <a:pt x="804" y="1341"/>
                    <a:pt x="850" y="1363"/>
                    <a:pt x="899" y="1363"/>
                  </a:cubicBezTo>
                  <a:cubicBezTo>
                    <a:pt x="912" y="1363"/>
                    <a:pt x="925" y="1361"/>
                    <a:pt x="938" y="1358"/>
                  </a:cubicBezTo>
                  <a:cubicBezTo>
                    <a:pt x="999" y="1338"/>
                    <a:pt x="1039" y="1277"/>
                    <a:pt x="1039" y="1206"/>
                  </a:cubicBezTo>
                  <a:lnTo>
                    <a:pt x="1029" y="127"/>
                  </a:lnTo>
                  <a:cubicBezTo>
                    <a:pt x="1029" y="56"/>
                    <a:pt x="974" y="1"/>
                    <a:pt x="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75;p25"/>
            <p:cNvSpPr/>
            <p:nvPr/>
          </p:nvSpPr>
          <p:spPr>
            <a:xfrm>
              <a:off x="-1005172" y="2222490"/>
              <a:ext cx="34408" cy="66326"/>
            </a:xfrm>
            <a:custGeom>
              <a:avLst/>
              <a:gdLst/>
              <a:ahLst/>
              <a:cxnLst/>
              <a:rect l="l" t="t" r="r" b="b"/>
              <a:pathLst>
                <a:path w="705" h="1359" extrusionOk="0">
                  <a:moveTo>
                    <a:pt x="127" y="1"/>
                  </a:moveTo>
                  <a:cubicBezTo>
                    <a:pt x="56" y="1"/>
                    <a:pt x="0" y="62"/>
                    <a:pt x="0" y="127"/>
                  </a:cubicBezTo>
                  <a:lnTo>
                    <a:pt x="0" y="1232"/>
                  </a:lnTo>
                  <a:cubicBezTo>
                    <a:pt x="0" y="1303"/>
                    <a:pt x="56" y="1358"/>
                    <a:pt x="127" y="1358"/>
                  </a:cubicBezTo>
                  <a:lnTo>
                    <a:pt x="573" y="1358"/>
                  </a:lnTo>
                  <a:cubicBezTo>
                    <a:pt x="639" y="1358"/>
                    <a:pt x="699" y="1308"/>
                    <a:pt x="704" y="1237"/>
                  </a:cubicBezTo>
                  <a:cubicBezTo>
                    <a:pt x="704" y="1166"/>
                    <a:pt x="649" y="1110"/>
                    <a:pt x="578" y="1110"/>
                  </a:cubicBezTo>
                  <a:lnTo>
                    <a:pt x="249" y="1110"/>
                  </a:lnTo>
                  <a:lnTo>
                    <a:pt x="249" y="806"/>
                  </a:lnTo>
                  <a:lnTo>
                    <a:pt x="537" y="806"/>
                  </a:lnTo>
                  <a:cubicBezTo>
                    <a:pt x="608" y="806"/>
                    <a:pt x="669" y="756"/>
                    <a:pt x="669" y="685"/>
                  </a:cubicBezTo>
                  <a:cubicBezTo>
                    <a:pt x="669" y="614"/>
                    <a:pt x="613" y="553"/>
                    <a:pt x="542" y="553"/>
                  </a:cubicBezTo>
                  <a:lnTo>
                    <a:pt x="249" y="553"/>
                  </a:lnTo>
                  <a:lnTo>
                    <a:pt x="249" y="254"/>
                  </a:lnTo>
                  <a:lnTo>
                    <a:pt x="573" y="254"/>
                  </a:lnTo>
                  <a:cubicBezTo>
                    <a:pt x="639" y="254"/>
                    <a:pt x="699" y="198"/>
                    <a:pt x="704" y="133"/>
                  </a:cubicBezTo>
                  <a:cubicBezTo>
                    <a:pt x="704" y="62"/>
                    <a:pt x="649" y="1"/>
                    <a:pt x="5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76;p25"/>
            <p:cNvSpPr/>
            <p:nvPr/>
          </p:nvSpPr>
          <p:spPr>
            <a:xfrm>
              <a:off x="-872906" y="2221856"/>
              <a:ext cx="49732" cy="67204"/>
            </a:xfrm>
            <a:custGeom>
              <a:avLst/>
              <a:gdLst/>
              <a:ahLst/>
              <a:cxnLst/>
              <a:rect l="l" t="t" r="r" b="b"/>
              <a:pathLst>
                <a:path w="1019" h="1377" extrusionOk="0">
                  <a:moveTo>
                    <a:pt x="518" y="0"/>
                  </a:moveTo>
                  <a:cubicBezTo>
                    <a:pt x="468" y="0"/>
                    <a:pt x="415" y="7"/>
                    <a:pt x="360" y="24"/>
                  </a:cubicBezTo>
                  <a:cubicBezTo>
                    <a:pt x="208" y="70"/>
                    <a:pt x="102" y="186"/>
                    <a:pt x="81" y="333"/>
                  </a:cubicBezTo>
                  <a:cubicBezTo>
                    <a:pt x="61" y="470"/>
                    <a:pt x="122" y="601"/>
                    <a:pt x="233" y="672"/>
                  </a:cubicBezTo>
                  <a:cubicBezTo>
                    <a:pt x="244" y="677"/>
                    <a:pt x="249" y="682"/>
                    <a:pt x="254" y="682"/>
                  </a:cubicBezTo>
                  <a:cubicBezTo>
                    <a:pt x="259" y="688"/>
                    <a:pt x="411" y="753"/>
                    <a:pt x="588" y="819"/>
                  </a:cubicBezTo>
                  <a:cubicBezTo>
                    <a:pt x="639" y="834"/>
                    <a:pt x="755" y="890"/>
                    <a:pt x="740" y="981"/>
                  </a:cubicBezTo>
                  <a:cubicBezTo>
                    <a:pt x="725" y="1047"/>
                    <a:pt x="649" y="1118"/>
                    <a:pt x="532" y="1118"/>
                  </a:cubicBezTo>
                  <a:cubicBezTo>
                    <a:pt x="421" y="1118"/>
                    <a:pt x="309" y="1073"/>
                    <a:pt x="244" y="991"/>
                  </a:cubicBezTo>
                  <a:cubicBezTo>
                    <a:pt x="217" y="965"/>
                    <a:pt x="182" y="951"/>
                    <a:pt x="147" y="951"/>
                  </a:cubicBezTo>
                  <a:cubicBezTo>
                    <a:pt x="115" y="951"/>
                    <a:pt x="83" y="962"/>
                    <a:pt x="56" y="986"/>
                  </a:cubicBezTo>
                  <a:cubicBezTo>
                    <a:pt x="5" y="1032"/>
                    <a:pt x="0" y="1113"/>
                    <a:pt x="51" y="1169"/>
                  </a:cubicBezTo>
                  <a:cubicBezTo>
                    <a:pt x="168" y="1295"/>
                    <a:pt x="350" y="1376"/>
                    <a:pt x="532" y="1376"/>
                  </a:cubicBezTo>
                  <a:cubicBezTo>
                    <a:pt x="765" y="1376"/>
                    <a:pt x="958" y="1230"/>
                    <a:pt x="993" y="1027"/>
                  </a:cubicBezTo>
                  <a:cubicBezTo>
                    <a:pt x="1019" y="875"/>
                    <a:pt x="953" y="677"/>
                    <a:pt x="674" y="576"/>
                  </a:cubicBezTo>
                  <a:cubicBezTo>
                    <a:pt x="537" y="525"/>
                    <a:pt x="406" y="470"/>
                    <a:pt x="370" y="449"/>
                  </a:cubicBezTo>
                  <a:cubicBezTo>
                    <a:pt x="335" y="424"/>
                    <a:pt x="335" y="384"/>
                    <a:pt x="340" y="368"/>
                  </a:cubicBezTo>
                  <a:cubicBezTo>
                    <a:pt x="340" y="348"/>
                    <a:pt x="355" y="292"/>
                    <a:pt x="436" y="272"/>
                  </a:cubicBezTo>
                  <a:cubicBezTo>
                    <a:pt x="464" y="263"/>
                    <a:pt x="491" y="260"/>
                    <a:pt x="518" y="260"/>
                  </a:cubicBezTo>
                  <a:cubicBezTo>
                    <a:pt x="645" y="260"/>
                    <a:pt x="746" y="343"/>
                    <a:pt x="750" y="343"/>
                  </a:cubicBezTo>
                  <a:cubicBezTo>
                    <a:pt x="775" y="364"/>
                    <a:pt x="805" y="374"/>
                    <a:pt x="835" y="374"/>
                  </a:cubicBezTo>
                  <a:cubicBezTo>
                    <a:pt x="872" y="374"/>
                    <a:pt x="907" y="359"/>
                    <a:pt x="932" y="328"/>
                  </a:cubicBezTo>
                  <a:cubicBezTo>
                    <a:pt x="978" y="272"/>
                    <a:pt x="968" y="191"/>
                    <a:pt x="917" y="146"/>
                  </a:cubicBezTo>
                  <a:cubicBezTo>
                    <a:pt x="909" y="137"/>
                    <a:pt x="742" y="0"/>
                    <a:pt x="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7;p25"/>
            <p:cNvSpPr/>
            <p:nvPr/>
          </p:nvSpPr>
          <p:spPr>
            <a:xfrm>
              <a:off x="-955731" y="2221710"/>
              <a:ext cx="72719" cy="67107"/>
            </a:xfrm>
            <a:custGeom>
              <a:avLst/>
              <a:gdLst/>
              <a:ahLst/>
              <a:cxnLst/>
              <a:rect l="l" t="t" r="r" b="b"/>
              <a:pathLst>
                <a:path w="1490" h="1375" extrusionOk="0">
                  <a:moveTo>
                    <a:pt x="132" y="0"/>
                  </a:moveTo>
                  <a:cubicBezTo>
                    <a:pt x="125" y="0"/>
                    <a:pt x="118" y="1"/>
                    <a:pt x="112" y="2"/>
                  </a:cubicBezTo>
                  <a:cubicBezTo>
                    <a:pt x="46" y="17"/>
                    <a:pt x="0" y="88"/>
                    <a:pt x="11" y="154"/>
                  </a:cubicBezTo>
                  <a:lnTo>
                    <a:pt x="228" y="1253"/>
                  </a:lnTo>
                  <a:cubicBezTo>
                    <a:pt x="228" y="1258"/>
                    <a:pt x="233" y="1268"/>
                    <a:pt x="233" y="1273"/>
                  </a:cubicBezTo>
                  <a:cubicBezTo>
                    <a:pt x="254" y="1334"/>
                    <a:pt x="314" y="1374"/>
                    <a:pt x="380" y="1374"/>
                  </a:cubicBezTo>
                  <a:cubicBezTo>
                    <a:pt x="446" y="1374"/>
                    <a:pt x="507" y="1334"/>
                    <a:pt x="527" y="1268"/>
                  </a:cubicBezTo>
                  <a:lnTo>
                    <a:pt x="745" y="569"/>
                  </a:lnTo>
                  <a:lnTo>
                    <a:pt x="958" y="1268"/>
                  </a:lnTo>
                  <a:cubicBezTo>
                    <a:pt x="963" y="1278"/>
                    <a:pt x="968" y="1288"/>
                    <a:pt x="978" y="1309"/>
                  </a:cubicBezTo>
                  <a:cubicBezTo>
                    <a:pt x="1003" y="1349"/>
                    <a:pt x="1049" y="1374"/>
                    <a:pt x="1095" y="1374"/>
                  </a:cubicBezTo>
                  <a:cubicBezTo>
                    <a:pt x="1135" y="1374"/>
                    <a:pt x="1176" y="1359"/>
                    <a:pt x="1206" y="1334"/>
                  </a:cubicBezTo>
                  <a:cubicBezTo>
                    <a:pt x="1231" y="1314"/>
                    <a:pt x="1252" y="1283"/>
                    <a:pt x="1257" y="1253"/>
                  </a:cubicBezTo>
                  <a:lnTo>
                    <a:pt x="1475" y="159"/>
                  </a:lnTo>
                  <a:cubicBezTo>
                    <a:pt x="1490" y="88"/>
                    <a:pt x="1444" y="22"/>
                    <a:pt x="1373" y="7"/>
                  </a:cubicBezTo>
                  <a:cubicBezTo>
                    <a:pt x="1364" y="5"/>
                    <a:pt x="1355" y="4"/>
                    <a:pt x="1346" y="4"/>
                  </a:cubicBezTo>
                  <a:cubicBezTo>
                    <a:pt x="1285" y="4"/>
                    <a:pt x="1230" y="46"/>
                    <a:pt x="1221" y="108"/>
                  </a:cubicBezTo>
                  <a:lnTo>
                    <a:pt x="1084" y="797"/>
                  </a:lnTo>
                  <a:lnTo>
                    <a:pt x="867" y="93"/>
                  </a:lnTo>
                  <a:cubicBezTo>
                    <a:pt x="850" y="35"/>
                    <a:pt x="797" y="1"/>
                    <a:pt x="742" y="1"/>
                  </a:cubicBezTo>
                  <a:cubicBezTo>
                    <a:pt x="730" y="1"/>
                    <a:pt x="717" y="3"/>
                    <a:pt x="705" y="7"/>
                  </a:cubicBezTo>
                  <a:cubicBezTo>
                    <a:pt x="659" y="22"/>
                    <a:pt x="623" y="57"/>
                    <a:pt x="618" y="103"/>
                  </a:cubicBezTo>
                  <a:lnTo>
                    <a:pt x="401" y="797"/>
                  </a:lnTo>
                  <a:lnTo>
                    <a:pt x="264" y="108"/>
                  </a:lnTo>
                  <a:cubicBezTo>
                    <a:pt x="255" y="44"/>
                    <a:pt x="195"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8;p25"/>
            <p:cNvSpPr/>
            <p:nvPr/>
          </p:nvSpPr>
          <p:spPr>
            <a:xfrm>
              <a:off x="-1071451" y="2359979"/>
              <a:ext cx="248027" cy="12152"/>
            </a:xfrm>
            <a:custGeom>
              <a:avLst/>
              <a:gdLst/>
              <a:ahLst/>
              <a:cxnLst/>
              <a:rect l="l" t="t" r="r" b="b"/>
              <a:pathLst>
                <a:path w="5082" h="249" extrusionOk="0">
                  <a:moveTo>
                    <a:pt x="138" y="0"/>
                  </a:moveTo>
                  <a:cubicBezTo>
                    <a:pt x="62" y="0"/>
                    <a:pt x="1" y="61"/>
                    <a:pt x="11" y="137"/>
                  </a:cubicBezTo>
                  <a:cubicBezTo>
                    <a:pt x="16" y="203"/>
                    <a:pt x="77" y="249"/>
                    <a:pt x="138" y="249"/>
                  </a:cubicBezTo>
                  <a:lnTo>
                    <a:pt x="4945" y="249"/>
                  </a:lnTo>
                  <a:cubicBezTo>
                    <a:pt x="5021" y="249"/>
                    <a:pt x="5082" y="183"/>
                    <a:pt x="5076" y="107"/>
                  </a:cubicBezTo>
                  <a:cubicBezTo>
                    <a:pt x="5066" y="46"/>
                    <a:pt x="5011" y="0"/>
                    <a:pt x="4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9;p25"/>
            <p:cNvSpPr/>
            <p:nvPr/>
          </p:nvSpPr>
          <p:spPr>
            <a:xfrm>
              <a:off x="-1071451" y="2386920"/>
              <a:ext cx="248027" cy="12152"/>
            </a:xfrm>
            <a:custGeom>
              <a:avLst/>
              <a:gdLst/>
              <a:ahLst/>
              <a:cxnLst/>
              <a:rect l="l" t="t" r="r" b="b"/>
              <a:pathLst>
                <a:path w="5082" h="249" extrusionOk="0">
                  <a:moveTo>
                    <a:pt x="138" y="0"/>
                  </a:moveTo>
                  <a:cubicBezTo>
                    <a:pt x="62" y="0"/>
                    <a:pt x="1" y="61"/>
                    <a:pt x="11" y="137"/>
                  </a:cubicBezTo>
                  <a:cubicBezTo>
                    <a:pt x="16" y="203"/>
                    <a:pt x="77" y="249"/>
                    <a:pt x="138" y="249"/>
                  </a:cubicBezTo>
                  <a:lnTo>
                    <a:pt x="4945" y="249"/>
                  </a:lnTo>
                  <a:cubicBezTo>
                    <a:pt x="5021" y="249"/>
                    <a:pt x="5082" y="183"/>
                    <a:pt x="5076" y="107"/>
                  </a:cubicBezTo>
                  <a:cubicBezTo>
                    <a:pt x="5066" y="46"/>
                    <a:pt x="5011" y="0"/>
                    <a:pt x="4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80;p25"/>
            <p:cNvSpPr/>
            <p:nvPr/>
          </p:nvSpPr>
          <p:spPr>
            <a:xfrm>
              <a:off x="-1004196" y="2414594"/>
              <a:ext cx="113764" cy="12445"/>
            </a:xfrm>
            <a:custGeom>
              <a:avLst/>
              <a:gdLst/>
              <a:ahLst/>
              <a:cxnLst/>
              <a:rect l="l" t="t" r="r" b="b"/>
              <a:pathLst>
                <a:path w="2331" h="255" extrusionOk="0">
                  <a:moveTo>
                    <a:pt x="137" y="1"/>
                  </a:moveTo>
                  <a:cubicBezTo>
                    <a:pt x="61" y="1"/>
                    <a:pt x="1" y="67"/>
                    <a:pt x="6" y="143"/>
                  </a:cubicBezTo>
                  <a:cubicBezTo>
                    <a:pt x="16" y="208"/>
                    <a:pt x="71" y="254"/>
                    <a:pt x="137" y="254"/>
                  </a:cubicBezTo>
                  <a:lnTo>
                    <a:pt x="2194" y="254"/>
                  </a:lnTo>
                  <a:cubicBezTo>
                    <a:pt x="2270" y="254"/>
                    <a:pt x="2331" y="188"/>
                    <a:pt x="2321" y="112"/>
                  </a:cubicBezTo>
                  <a:cubicBezTo>
                    <a:pt x="2310" y="46"/>
                    <a:pt x="2255" y="1"/>
                    <a:pt x="2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43" name="Audio 1434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513464758"/>
      </p:ext>
    </p:extLst>
  </p:cSld>
  <p:clrMapOvr>
    <a:masterClrMapping/>
  </p:clrMapOvr>
  <mc:AlternateContent xmlns:mc="http://schemas.openxmlformats.org/markup-compatibility/2006">
    <mc:Choice xmlns:p14="http://schemas.microsoft.com/office/powerpoint/2010/main" Requires="p14">
      <p:transition spd="slow" p14:dur="2000" advTm="27736"/>
    </mc:Choice>
    <mc:Fallback>
      <p:transition spd="slow" advTm="27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3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34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5B7F2E-4A98-4BC1-93F5-FB50DBABDA10}"/>
              </a:ext>
            </a:extLst>
          </p:cNvPr>
          <p:cNvSpPr>
            <a:spLocks noGrp="1"/>
          </p:cNvSpPr>
          <p:nvPr>
            <p:ph type="title"/>
          </p:nvPr>
        </p:nvSpPr>
        <p:spPr/>
        <p:txBody>
          <a:bodyPr/>
          <a:lstStyle/>
          <a:p>
            <a:r>
              <a:rPr lang="en-US" b="1" i="0" dirty="0">
                <a:solidFill>
                  <a:srgbClr val="292929"/>
                </a:solidFill>
                <a:effectLst/>
                <a:latin typeface="sohne"/>
              </a:rPr>
              <a:t>TF-IDF</a:t>
            </a:r>
            <a:endParaRPr lang="en-US" dirty="0"/>
          </a:p>
        </p:txBody>
      </p:sp>
      <p:sp>
        <p:nvSpPr>
          <p:cNvPr id="3" name="TextBox 2"/>
          <p:cNvSpPr txBox="1"/>
          <p:nvPr/>
        </p:nvSpPr>
        <p:spPr>
          <a:xfrm>
            <a:off x="770562" y="1325366"/>
            <a:ext cx="6822040" cy="954107"/>
          </a:xfrm>
          <a:prstGeom prst="rect">
            <a:avLst/>
          </a:prstGeom>
          <a:noFill/>
        </p:spPr>
        <p:txBody>
          <a:bodyPr wrap="square" rtlCol="0">
            <a:spAutoFit/>
          </a:bodyPr>
          <a:lstStyle/>
          <a:p>
            <a:r>
              <a:rPr lang="en-US" dirty="0"/>
              <a:t>TF-IDF is a popular algorithm for converting text into a meaningful representation of numbers, which is then used to fit machine learning algorithms for prediction. Words that occur frequently but should be given very little weightage or significance in TF-IDF vectors, which are related to one-hot encoded vectors.</a:t>
            </a:r>
            <a:endParaRPr lang="en-IN" dirty="0"/>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14428"/>
            <a:ext cx="8993187"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853521052"/>
      </p:ext>
    </p:extLst>
  </p:cSld>
  <p:clrMapOvr>
    <a:masterClrMapping/>
  </p:clrMapOvr>
  <mc:AlternateContent xmlns:mc="http://schemas.openxmlformats.org/markup-compatibility/2006">
    <mc:Choice xmlns:p14="http://schemas.microsoft.com/office/powerpoint/2010/main" Requires="p14">
      <p:transition spd="slow" p14:dur="2000" advTm="57008"/>
    </mc:Choice>
    <mc:Fallback>
      <p:transition spd="slow" advTm="57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C4429-7561-4EA5-EFFC-FEC99BD546CD}"/>
              </a:ext>
            </a:extLst>
          </p:cNvPr>
          <p:cNvSpPr>
            <a:spLocks noGrp="1"/>
          </p:cNvSpPr>
          <p:nvPr>
            <p:ph type="title"/>
          </p:nvPr>
        </p:nvSpPr>
        <p:spPr>
          <a:xfrm>
            <a:off x="236281" y="218939"/>
            <a:ext cx="8520600" cy="841800"/>
          </a:xfrm>
        </p:spPr>
        <p:txBody>
          <a:bodyPr/>
          <a:lstStyle/>
          <a:p>
            <a:r>
              <a:rPr lang="en-US" dirty="0"/>
              <a:t>Under the guidance of</a:t>
            </a:r>
          </a:p>
        </p:txBody>
      </p:sp>
      <p:pic>
        <p:nvPicPr>
          <p:cNvPr id="4" name="Picture 3">
            <a:extLst>
              <a:ext uri="{FF2B5EF4-FFF2-40B4-BE49-F238E27FC236}">
                <a16:creationId xmlns:a16="http://schemas.microsoft.com/office/drawing/2014/main" xmlns="" id="{298D6B60-CD00-74D7-A0C8-D719CBE9AE40}"/>
              </a:ext>
            </a:extLst>
          </p:cNvPr>
          <p:cNvPicPr>
            <a:picLocks noChangeAspect="1"/>
          </p:cNvPicPr>
          <p:nvPr/>
        </p:nvPicPr>
        <p:blipFill>
          <a:blip r:embed="rId4"/>
          <a:stretch>
            <a:fillRect/>
          </a:stretch>
        </p:blipFill>
        <p:spPr>
          <a:xfrm>
            <a:off x="3212426" y="1592931"/>
            <a:ext cx="2687273" cy="2746989"/>
          </a:xfrm>
          <a:prstGeom prst="rect">
            <a:avLst/>
          </a:prstGeom>
          <a:ln>
            <a:noFill/>
          </a:ln>
          <a:effectLst>
            <a:softEdge rad="112500"/>
          </a:effectLst>
        </p:spPr>
      </p:pic>
      <p:sp>
        <p:nvSpPr>
          <p:cNvPr id="17" name="TextBox 16">
            <a:extLst>
              <a:ext uri="{FF2B5EF4-FFF2-40B4-BE49-F238E27FC236}">
                <a16:creationId xmlns:a16="http://schemas.microsoft.com/office/drawing/2014/main" xmlns="" id="{EBE88ED6-6965-D521-0AE3-7C39F7EDF9F9}"/>
              </a:ext>
            </a:extLst>
          </p:cNvPr>
          <p:cNvSpPr txBox="1"/>
          <p:nvPr/>
        </p:nvSpPr>
        <p:spPr>
          <a:xfrm>
            <a:off x="3512301" y="4562442"/>
            <a:ext cx="2830301" cy="523220"/>
          </a:xfrm>
          <a:prstGeom prst="rect">
            <a:avLst/>
          </a:prstGeom>
          <a:noFill/>
        </p:spPr>
        <p:txBody>
          <a:bodyPr wrap="square" rtlCol="0">
            <a:spAutoFit/>
          </a:bodyPr>
          <a:lstStyle/>
          <a:p>
            <a:r>
              <a:rPr lang="en-US" b="1" dirty="0">
                <a:latin typeface="Fira Sans" panose="020B0503050000020004" pitchFamily="34" charset="0"/>
              </a:rPr>
              <a:t>Prof. </a:t>
            </a:r>
            <a:r>
              <a:rPr lang="en-US" b="1" i="0" dirty="0">
                <a:solidFill>
                  <a:srgbClr val="000000"/>
                </a:solidFill>
                <a:effectLst/>
                <a:latin typeface="Fira Sans" panose="020B0503050000020004" pitchFamily="34" charset="0"/>
              </a:rPr>
              <a:t>Chaojie (Jay) Wang</a:t>
            </a:r>
          </a:p>
          <a:p>
            <a:endParaRPr lang="en-US" dirty="0"/>
          </a:p>
        </p:txBody>
      </p:sp>
      <p:pic>
        <p:nvPicPr>
          <p:cNvPr id="18" name="Picture 17">
            <a:extLst>
              <a:ext uri="{FF2B5EF4-FFF2-40B4-BE49-F238E27FC236}">
                <a16:creationId xmlns:a16="http://schemas.microsoft.com/office/drawing/2014/main" xmlns="" id="{A3CBCBFC-0E34-CD14-8CCA-56AB6D32E27F}"/>
              </a:ext>
            </a:extLst>
          </p:cNvPr>
          <p:cNvPicPr>
            <a:picLocks noChangeAspect="1"/>
          </p:cNvPicPr>
          <p:nvPr/>
        </p:nvPicPr>
        <p:blipFill>
          <a:blip r:embed="rId5"/>
          <a:stretch>
            <a:fillRect/>
          </a:stretch>
        </p:blipFill>
        <p:spPr>
          <a:xfrm>
            <a:off x="8478589" y="4206046"/>
            <a:ext cx="556584" cy="857140"/>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271655352"/>
      </p:ext>
    </p:extLst>
  </p:cSld>
  <p:clrMapOvr>
    <a:masterClrMapping/>
  </p:clrMapOvr>
  <mc:AlternateContent xmlns:mc="http://schemas.openxmlformats.org/markup-compatibility/2006">
    <mc:Choice xmlns:p14="http://schemas.microsoft.com/office/powerpoint/2010/main" Requires="p14">
      <p:transition spd="slow" p14:dur="2000" advTm="7496"/>
    </mc:Choice>
    <mc:Fallback>
      <p:transition spd="slow" advTm="7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32"/>
          <p:cNvSpPr txBox="1">
            <a:spLocks noGrp="1"/>
          </p:cNvSpPr>
          <p:nvPr>
            <p:ph type="title"/>
          </p:nvPr>
        </p:nvSpPr>
        <p:spPr>
          <a:xfrm>
            <a:off x="585788" y="138147"/>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Model Compari</a:t>
            </a:r>
            <a:r>
              <a:rPr lang="en" dirty="0"/>
              <a:t>sion</a:t>
            </a:r>
            <a:endParaRPr sz="2400" dirty="0"/>
          </a:p>
        </p:txBody>
      </p:sp>
      <p:grpSp>
        <p:nvGrpSpPr>
          <p:cNvPr id="1791" name="Google Shape;1791;p32"/>
          <p:cNvGrpSpPr/>
          <p:nvPr/>
        </p:nvGrpSpPr>
        <p:grpSpPr>
          <a:xfrm>
            <a:off x="161612" y="1201483"/>
            <a:ext cx="1990204" cy="2547904"/>
            <a:chOff x="413875" y="3113650"/>
            <a:chExt cx="1369513" cy="1607671"/>
          </a:xfrm>
        </p:grpSpPr>
        <p:sp>
          <p:nvSpPr>
            <p:cNvPr id="1792" name="Google Shape;1792;p32"/>
            <p:cNvSpPr/>
            <p:nvPr/>
          </p:nvSpPr>
          <p:spPr>
            <a:xfrm>
              <a:off x="478988" y="3618521"/>
              <a:ext cx="1304400" cy="1102800"/>
            </a:xfrm>
            <a:prstGeom prst="roundRect">
              <a:avLst>
                <a:gd name="adj" fmla="val 30169"/>
              </a:avLst>
            </a:prstGeom>
            <a:solidFill>
              <a:schemeClr val="accent4">
                <a:lumMod val="75000"/>
              </a:schemeClr>
            </a:solidFill>
            <a:ln>
              <a:noFill/>
            </a:ln>
          </p:spPr>
          <p:txBody>
            <a:bodyPr spcFirstLastPara="1" wrap="square" lIns="91425" tIns="91425" rIns="91425" bIns="91425" anchor="ctr" anchorCtr="0">
              <a:noAutofit/>
            </a:bodyPr>
            <a:lstStyle/>
            <a:p>
              <a:pPr marL="171450" lvl="0" indent="-171450" rtl="0">
                <a:lnSpc>
                  <a:spcPct val="150000"/>
                </a:lnSpc>
                <a:spcBef>
                  <a:spcPts val="0"/>
                </a:spcBef>
                <a:spcAft>
                  <a:spcPts val="0"/>
                </a:spcAft>
                <a:buFont typeface="Wingdings" panose="05000000000000000000" pitchFamily="2" charset="2"/>
                <a:buChar char="ü"/>
              </a:pPr>
              <a:r>
                <a:rPr lang="en-US" sz="1200" b="1" dirty="0">
                  <a:solidFill>
                    <a:schemeClr val="tx1"/>
                  </a:solidFill>
                  <a:latin typeface="Fira Sans" panose="020B0503050000020004" pitchFamily="34" charset="0"/>
                  <a:ea typeface="Roboto"/>
                  <a:cs typeface="Roboto"/>
                  <a:sym typeface="Roboto"/>
                </a:rPr>
                <a:t>Accuracy: </a:t>
              </a:r>
              <a:r>
                <a:rPr lang="en-US" sz="1200" b="1" dirty="0" smtClean="0">
                  <a:solidFill>
                    <a:schemeClr val="tx1"/>
                  </a:solidFill>
                  <a:latin typeface="Fira Sans" panose="020B0503050000020004" pitchFamily="34" charset="0"/>
                  <a:ea typeface="Roboto"/>
                  <a:cs typeface="Roboto"/>
                  <a:sym typeface="Roboto"/>
                </a:rPr>
                <a:t>98.6%</a:t>
              </a:r>
              <a:endParaRPr lang="en-US" sz="1200" b="1" dirty="0">
                <a:solidFill>
                  <a:schemeClr val="tx1"/>
                </a:solidFill>
                <a:latin typeface="Fira Sans" panose="020B0503050000020004" pitchFamily="34" charset="0"/>
                <a:ea typeface="Roboto"/>
                <a:cs typeface="Roboto"/>
                <a:sym typeface="Roboto"/>
              </a:endParaRPr>
            </a:p>
          </p:txBody>
        </p:sp>
        <p:sp>
          <p:nvSpPr>
            <p:cNvPr id="1793" name="Google Shape;1793;p32"/>
            <p:cNvSpPr/>
            <p:nvPr/>
          </p:nvSpPr>
          <p:spPr>
            <a:xfrm>
              <a:off x="413875" y="3113650"/>
              <a:ext cx="1304400" cy="437100"/>
            </a:xfrm>
            <a:prstGeom prst="roundRect">
              <a:avLst>
                <a:gd name="adj" fmla="val 50000"/>
              </a:avLst>
            </a:prstGeom>
            <a:solidFill>
              <a:schemeClr val="accent4">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smtClean="0">
                  <a:solidFill>
                    <a:schemeClr val="tx1"/>
                  </a:solidFill>
                  <a:latin typeface="Fira Sans Extra Condensed"/>
                  <a:ea typeface="Roboto"/>
                  <a:cs typeface="Roboto"/>
                  <a:sym typeface="Fira Sans Extra Condensed"/>
                </a:rPr>
                <a:t>Na</a:t>
              </a:r>
              <a:r>
                <a:rPr lang="en-IN" sz="1800" b="1" dirty="0" smtClean="0">
                  <a:solidFill>
                    <a:schemeClr val="tx1"/>
                  </a:solidFill>
                  <a:latin typeface="Fira Sans Extra Condensed"/>
                  <a:ea typeface="Roboto"/>
                  <a:cs typeface="Roboto"/>
                  <a:sym typeface="Fira Sans Extra Condensed"/>
                </a:rPr>
                <a:t>ï</a:t>
              </a:r>
              <a:r>
                <a:rPr lang="en" sz="1800" b="1" dirty="0" smtClean="0">
                  <a:solidFill>
                    <a:schemeClr val="tx1"/>
                  </a:solidFill>
                  <a:latin typeface="Fira Sans Extra Condensed"/>
                  <a:ea typeface="Roboto"/>
                  <a:cs typeface="Roboto"/>
                  <a:sym typeface="Fira Sans Extra Condensed"/>
                </a:rPr>
                <a:t>ve Bayes</a:t>
              </a:r>
              <a:endParaRPr sz="1200" dirty="0">
                <a:solidFill>
                  <a:schemeClr val="tx1"/>
                </a:solidFill>
                <a:latin typeface="Roboto"/>
                <a:ea typeface="Roboto"/>
                <a:cs typeface="Roboto"/>
                <a:sym typeface="Roboto"/>
              </a:endParaRPr>
            </a:p>
          </p:txBody>
        </p:sp>
      </p:grpSp>
      <p:grpSp>
        <p:nvGrpSpPr>
          <p:cNvPr id="1873" name="Google Shape;1873;p32"/>
          <p:cNvGrpSpPr/>
          <p:nvPr/>
        </p:nvGrpSpPr>
        <p:grpSpPr>
          <a:xfrm>
            <a:off x="2413258" y="1247640"/>
            <a:ext cx="1915590" cy="2455589"/>
            <a:chOff x="413875" y="3113650"/>
            <a:chExt cx="1304400" cy="1617150"/>
          </a:xfrm>
          <a:solidFill>
            <a:schemeClr val="accent4">
              <a:lumMod val="75000"/>
            </a:schemeClr>
          </a:solidFill>
        </p:grpSpPr>
        <p:sp>
          <p:nvSpPr>
            <p:cNvPr id="1874" name="Google Shape;1874;p32"/>
            <p:cNvSpPr/>
            <p:nvPr/>
          </p:nvSpPr>
          <p:spPr>
            <a:xfrm>
              <a:off x="413875" y="3628000"/>
              <a:ext cx="1304400" cy="1102800"/>
            </a:xfrm>
            <a:prstGeom prst="roundRect">
              <a:avLst>
                <a:gd name="adj" fmla="val 30169"/>
              </a:avLst>
            </a:prstGeom>
            <a:grpFill/>
            <a:ln>
              <a:noFill/>
            </a:ln>
          </p:spPr>
          <p:txBody>
            <a:bodyPr spcFirstLastPara="1" wrap="square" lIns="91425" tIns="91425" rIns="91425" bIns="91425" anchor="ctr" anchorCtr="0">
              <a:noAutofit/>
            </a:bodyPr>
            <a:lstStyle/>
            <a:p>
              <a:pPr marL="171450" lvl="0" indent="-171450" rtl="0">
                <a:lnSpc>
                  <a:spcPct val="150000"/>
                </a:lnSpc>
                <a:spcBef>
                  <a:spcPts val="0"/>
                </a:spcBef>
                <a:spcAft>
                  <a:spcPts val="0"/>
                </a:spcAft>
                <a:buFont typeface="Wingdings" panose="05000000000000000000" pitchFamily="2" charset="2"/>
                <a:buChar char="ü"/>
              </a:pPr>
              <a:r>
                <a:rPr lang="en-US" sz="1200" b="1" dirty="0">
                  <a:solidFill>
                    <a:schemeClr val="tx1"/>
                  </a:solidFill>
                  <a:latin typeface="Fira Sans" panose="020B0503050000020004" pitchFamily="34" charset="0"/>
                  <a:ea typeface="Roboto"/>
                  <a:cs typeface="Roboto"/>
                  <a:sym typeface="Roboto"/>
                </a:rPr>
                <a:t>Accuracy : </a:t>
              </a:r>
              <a:r>
                <a:rPr lang="en-US" sz="1200" b="1" dirty="0" smtClean="0">
                  <a:solidFill>
                    <a:schemeClr val="tx1"/>
                  </a:solidFill>
                  <a:latin typeface="Fira Sans" panose="020B0503050000020004" pitchFamily="34" charset="0"/>
                  <a:ea typeface="Roboto"/>
                  <a:cs typeface="Roboto"/>
                  <a:sym typeface="Roboto"/>
                </a:rPr>
                <a:t>99.6% </a:t>
              </a:r>
              <a:endParaRPr lang="en-US" sz="1200" b="1" dirty="0">
                <a:solidFill>
                  <a:schemeClr val="tx1"/>
                </a:solidFill>
                <a:latin typeface="Fira Sans" panose="020B0503050000020004" pitchFamily="34" charset="0"/>
                <a:ea typeface="Roboto"/>
                <a:cs typeface="Roboto"/>
                <a:sym typeface="Roboto"/>
              </a:endParaRPr>
            </a:p>
          </p:txBody>
        </p:sp>
        <p:sp>
          <p:nvSpPr>
            <p:cNvPr id="1875" name="Google Shape;1875;p32"/>
            <p:cNvSpPr/>
            <p:nvPr/>
          </p:nvSpPr>
          <p:spPr>
            <a:xfrm>
              <a:off x="413875" y="3113650"/>
              <a:ext cx="1304400" cy="437100"/>
            </a:xfrm>
            <a:prstGeom prst="roundRect">
              <a:avLst>
                <a:gd name="adj" fmla="val 50000"/>
              </a:avLst>
            </a:prstGeom>
            <a:solidFill>
              <a:schemeClr val="accent4">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smtClean="0">
                  <a:solidFill>
                    <a:schemeClr val="tx1"/>
                  </a:solidFill>
                  <a:latin typeface="Fira Sans" panose="020B0503050000020004" pitchFamily="34" charset="0"/>
                  <a:ea typeface="Roboto"/>
                  <a:cs typeface="Roboto"/>
                  <a:sym typeface="Fira Sans Extra Condensed"/>
                </a:rPr>
                <a:t>Decision Tree</a:t>
              </a:r>
              <a:endParaRPr sz="1200" dirty="0">
                <a:solidFill>
                  <a:schemeClr val="tx1"/>
                </a:solidFill>
                <a:latin typeface="Fira Sans" panose="020B0503050000020004" pitchFamily="34" charset="0"/>
                <a:ea typeface="Roboto"/>
                <a:cs typeface="Roboto"/>
                <a:sym typeface="Roboto"/>
              </a:endParaRPr>
            </a:p>
          </p:txBody>
        </p:sp>
      </p:grpSp>
      <p:grpSp>
        <p:nvGrpSpPr>
          <p:cNvPr id="1876" name="Google Shape;1876;p32"/>
          <p:cNvGrpSpPr/>
          <p:nvPr/>
        </p:nvGrpSpPr>
        <p:grpSpPr>
          <a:xfrm>
            <a:off x="4548776" y="1171862"/>
            <a:ext cx="1989668" cy="2577525"/>
            <a:chOff x="413875" y="3113650"/>
            <a:chExt cx="1304400" cy="1617150"/>
          </a:xfrm>
        </p:grpSpPr>
        <p:sp>
          <p:nvSpPr>
            <p:cNvPr id="1877" name="Google Shape;1877;p32"/>
            <p:cNvSpPr/>
            <p:nvPr/>
          </p:nvSpPr>
          <p:spPr>
            <a:xfrm>
              <a:off x="413875" y="3628000"/>
              <a:ext cx="1304400" cy="1102800"/>
            </a:xfrm>
            <a:prstGeom prst="roundRect">
              <a:avLst>
                <a:gd name="adj" fmla="val 30169"/>
              </a:avLst>
            </a:prstGeom>
            <a:solidFill>
              <a:schemeClr val="accent4">
                <a:lumMod val="75000"/>
              </a:schemeClr>
            </a:solidFill>
            <a:ln>
              <a:noFill/>
            </a:ln>
          </p:spPr>
          <p:txBody>
            <a:bodyPr spcFirstLastPara="1" wrap="square" lIns="91425" tIns="91425" rIns="91425" bIns="91425" anchor="ctr" anchorCtr="0">
              <a:noAutofit/>
            </a:bodyPr>
            <a:lstStyle/>
            <a:p>
              <a:pPr marL="171450" lvl="0" indent="-171450" rtl="0">
                <a:lnSpc>
                  <a:spcPct val="150000"/>
                </a:lnSpc>
                <a:spcBef>
                  <a:spcPts val="0"/>
                </a:spcBef>
                <a:spcAft>
                  <a:spcPts val="0"/>
                </a:spcAft>
                <a:buFont typeface="Wingdings" panose="05000000000000000000" pitchFamily="2" charset="2"/>
                <a:buChar char="ü"/>
              </a:pPr>
              <a:r>
                <a:rPr lang="en-US" sz="1200" b="1" dirty="0">
                  <a:solidFill>
                    <a:schemeClr val="tx1"/>
                  </a:solidFill>
                  <a:latin typeface="Fira Sans" panose="020B0503050000020004" pitchFamily="34" charset="0"/>
                  <a:ea typeface="Roboto"/>
                  <a:cs typeface="Roboto"/>
                  <a:sym typeface="Roboto"/>
                </a:rPr>
                <a:t>Accuracy: </a:t>
              </a:r>
              <a:r>
                <a:rPr lang="en-US" sz="1200" b="1" dirty="0" smtClean="0">
                  <a:solidFill>
                    <a:schemeClr val="tx1"/>
                  </a:solidFill>
                  <a:latin typeface="Fira Sans" panose="020B0503050000020004" pitchFamily="34" charset="0"/>
                  <a:ea typeface="Roboto"/>
                  <a:cs typeface="Roboto"/>
                  <a:sym typeface="Roboto"/>
                </a:rPr>
                <a:t>99.8% </a:t>
              </a:r>
              <a:endParaRPr lang="en-US" sz="1200" b="1" dirty="0">
                <a:solidFill>
                  <a:schemeClr val="tx1"/>
                </a:solidFill>
                <a:latin typeface="Fira Sans" panose="020B0503050000020004" pitchFamily="34" charset="0"/>
                <a:ea typeface="Roboto"/>
                <a:cs typeface="Roboto"/>
                <a:sym typeface="Roboto"/>
              </a:endParaRPr>
            </a:p>
            <a:p>
              <a:pPr marL="0" lvl="0" indent="0" algn="ctr" rtl="0">
                <a:spcBef>
                  <a:spcPts val="0"/>
                </a:spcBef>
                <a:spcAft>
                  <a:spcPts val="0"/>
                </a:spcAft>
                <a:buNone/>
              </a:pPr>
              <a:endParaRPr sz="1200" dirty="0">
                <a:solidFill>
                  <a:schemeClr val="lt1"/>
                </a:solidFill>
                <a:latin typeface="Roboto"/>
                <a:ea typeface="Roboto"/>
                <a:cs typeface="Roboto"/>
                <a:sym typeface="Roboto"/>
              </a:endParaRPr>
            </a:p>
          </p:txBody>
        </p:sp>
        <p:sp>
          <p:nvSpPr>
            <p:cNvPr id="1878" name="Google Shape;1878;p32"/>
            <p:cNvSpPr/>
            <p:nvPr/>
          </p:nvSpPr>
          <p:spPr>
            <a:xfrm>
              <a:off x="413875" y="3113650"/>
              <a:ext cx="1304400" cy="437100"/>
            </a:xfrm>
            <a:prstGeom prst="roundRect">
              <a:avLst>
                <a:gd name="adj" fmla="val 50000"/>
              </a:avLst>
            </a:prstGeom>
            <a:solidFill>
              <a:schemeClr val="accent4">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smtClean="0">
                  <a:solidFill>
                    <a:schemeClr val="tx1"/>
                  </a:solidFill>
                  <a:latin typeface="Fira Sans" panose="020B0503050000020004" pitchFamily="34" charset="0"/>
                  <a:ea typeface="Roboto"/>
                  <a:cs typeface="Roboto"/>
                  <a:sym typeface="Roboto"/>
                </a:rPr>
                <a:t>Random Forest </a:t>
              </a:r>
              <a:endParaRPr sz="1800" b="1" dirty="0">
                <a:solidFill>
                  <a:schemeClr val="tx1"/>
                </a:solidFill>
                <a:latin typeface="Fira Sans" panose="020B0503050000020004" pitchFamily="34" charset="0"/>
                <a:ea typeface="Roboto"/>
                <a:cs typeface="Roboto"/>
                <a:sym typeface="Roboto"/>
              </a:endParaRPr>
            </a:p>
          </p:txBody>
        </p:sp>
      </p:grpSp>
      <p:grpSp>
        <p:nvGrpSpPr>
          <p:cNvPr id="1879" name="Google Shape;1879;p32"/>
          <p:cNvGrpSpPr/>
          <p:nvPr/>
        </p:nvGrpSpPr>
        <p:grpSpPr>
          <a:xfrm>
            <a:off x="6981230" y="1267508"/>
            <a:ext cx="2086718" cy="2403286"/>
            <a:chOff x="413875" y="3113650"/>
            <a:chExt cx="1304400" cy="1617150"/>
          </a:xfrm>
        </p:grpSpPr>
        <p:sp>
          <p:nvSpPr>
            <p:cNvPr id="1880" name="Google Shape;1880;p32"/>
            <p:cNvSpPr/>
            <p:nvPr/>
          </p:nvSpPr>
          <p:spPr>
            <a:xfrm>
              <a:off x="413875" y="3628000"/>
              <a:ext cx="1304400" cy="1102800"/>
            </a:xfrm>
            <a:prstGeom prst="roundRect">
              <a:avLst>
                <a:gd name="adj" fmla="val 30169"/>
              </a:avLst>
            </a:prstGeom>
            <a:solidFill>
              <a:schemeClr val="accent4">
                <a:lumMod val="75000"/>
              </a:schemeClr>
            </a:solidFill>
            <a:ln>
              <a:noFill/>
            </a:ln>
          </p:spPr>
          <p:txBody>
            <a:bodyPr spcFirstLastPara="1" wrap="square" lIns="91425" tIns="91425" rIns="91425" bIns="91425" anchor="ctr" anchorCtr="0">
              <a:noAutofit/>
            </a:bodyPr>
            <a:lstStyle/>
            <a:p>
              <a:pPr marL="171450" lvl="0" indent="-171450" rtl="0">
                <a:lnSpc>
                  <a:spcPct val="150000"/>
                </a:lnSpc>
                <a:spcBef>
                  <a:spcPts val="0"/>
                </a:spcBef>
                <a:spcAft>
                  <a:spcPts val="0"/>
                </a:spcAft>
                <a:buFont typeface="Wingdings" panose="05000000000000000000" pitchFamily="2" charset="2"/>
                <a:buChar char="ü"/>
              </a:pPr>
              <a:r>
                <a:rPr lang="en-US" sz="1200" b="1" dirty="0">
                  <a:solidFill>
                    <a:schemeClr val="tx1"/>
                  </a:solidFill>
                  <a:latin typeface="Fira Sans" panose="020B0503050000020004" pitchFamily="34" charset="0"/>
                  <a:ea typeface="Roboto"/>
                  <a:cs typeface="Roboto"/>
                  <a:sym typeface="Roboto"/>
                </a:rPr>
                <a:t>Accuracy : </a:t>
              </a:r>
              <a:r>
                <a:rPr lang="en-US" sz="1200" b="1" dirty="0" smtClean="0">
                  <a:solidFill>
                    <a:schemeClr val="tx1"/>
                  </a:solidFill>
                  <a:latin typeface="Fira Sans" panose="020B0503050000020004" pitchFamily="34" charset="0"/>
                  <a:ea typeface="Roboto"/>
                  <a:cs typeface="Roboto"/>
                  <a:sym typeface="Roboto"/>
                </a:rPr>
                <a:t>99.7%</a:t>
              </a:r>
              <a:endParaRPr lang="en-US" sz="1200" b="1" dirty="0">
                <a:solidFill>
                  <a:schemeClr val="tx1"/>
                </a:solidFill>
                <a:latin typeface="Fira Sans" panose="020B0503050000020004" pitchFamily="34" charset="0"/>
                <a:ea typeface="Roboto"/>
                <a:cs typeface="Roboto"/>
                <a:sym typeface="Roboto"/>
              </a:endParaRPr>
            </a:p>
          </p:txBody>
        </p:sp>
        <p:sp>
          <p:nvSpPr>
            <p:cNvPr id="1881" name="Google Shape;1881;p32"/>
            <p:cNvSpPr/>
            <p:nvPr/>
          </p:nvSpPr>
          <p:spPr>
            <a:xfrm>
              <a:off x="413875" y="3113650"/>
              <a:ext cx="1304400" cy="437100"/>
            </a:xfrm>
            <a:prstGeom prst="roundRect">
              <a:avLst>
                <a:gd name="adj" fmla="val 50000"/>
              </a:avLst>
            </a:prstGeom>
            <a:solidFill>
              <a:schemeClr val="accent4">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smtClean="0">
                  <a:solidFill>
                    <a:schemeClr val="tx1"/>
                  </a:solidFill>
                  <a:latin typeface="Fira Sans Extra Condensed"/>
                  <a:ea typeface="Roboto"/>
                  <a:cs typeface="Roboto"/>
                  <a:sym typeface="Fira Sans Extra Condensed"/>
                </a:rPr>
                <a:t>AdaBoost</a:t>
              </a:r>
              <a:endParaRPr sz="1200" dirty="0">
                <a:solidFill>
                  <a:schemeClr val="tx1"/>
                </a:solidFill>
                <a:latin typeface="Roboto"/>
                <a:ea typeface="Roboto"/>
                <a:cs typeface="Roboto"/>
                <a:sym typeface="Roboto"/>
              </a:endParaRPr>
            </a:p>
          </p:txBody>
        </p:sp>
      </p:gr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306118489"/>
      </p:ext>
    </p:extLst>
  </p:cSld>
  <p:clrMapOvr>
    <a:masterClrMapping/>
  </p:clrMapOvr>
  <mc:AlternateContent xmlns:mc="http://schemas.openxmlformats.org/markup-compatibility/2006">
    <mc:Choice xmlns:p14="http://schemas.microsoft.com/office/powerpoint/2010/main" Requires="p14">
      <p:transition spd="slow" p14:dur="2000" advTm="51840"/>
    </mc:Choice>
    <mc:Fallback>
      <p:transition spd="slow" advTm="51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AUC – ROC curve</a:t>
            </a:r>
            <a:endParaRPr lang="en-IN" dirty="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6852" y="1118867"/>
            <a:ext cx="45339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10965" y="1773026"/>
            <a:ext cx="2763749" cy="1815882"/>
          </a:xfrm>
          <a:prstGeom prst="rect">
            <a:avLst/>
          </a:prstGeom>
          <a:noFill/>
        </p:spPr>
        <p:txBody>
          <a:bodyPr wrap="square" rtlCol="0">
            <a:spAutoFit/>
          </a:bodyPr>
          <a:lstStyle/>
          <a:p>
            <a:pPr marL="285750" indent="-285750">
              <a:buFont typeface="Arial" panose="020B0604020202020204" pitchFamily="34" charset="0"/>
              <a:buChar char="•"/>
            </a:pPr>
            <a:r>
              <a:rPr lang="en-US" dirty="0"/>
              <a:t>The ROC curve shows that both the true positive rate and the false positive rate are close to 1.0, and the area under the curve is 1.0, indicating that the model is performing well in classifying the news.</a:t>
            </a:r>
            <a:endParaRPr lang="en-IN"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317541838"/>
      </p:ext>
    </p:extLst>
  </p:cSld>
  <p:clrMapOvr>
    <a:masterClrMapping/>
  </p:clrMapOvr>
  <mc:AlternateContent xmlns:mc="http://schemas.openxmlformats.org/markup-compatibility/2006">
    <mc:Choice xmlns:p14="http://schemas.microsoft.com/office/powerpoint/2010/main" Requires="p14">
      <p:transition spd="slow" p14:dur="2000" advTm="26492"/>
    </mc:Choice>
    <mc:Fallback>
      <p:transition spd="slow" advTm="26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81998E-1978-4F1E-AE6E-F04006212356}"/>
              </a:ext>
            </a:extLst>
          </p:cNvPr>
          <p:cNvSpPr>
            <a:spLocks noGrp="1"/>
          </p:cNvSpPr>
          <p:nvPr>
            <p:ph type="title"/>
          </p:nvPr>
        </p:nvSpPr>
        <p:spPr/>
        <p:txBody>
          <a:bodyPr/>
          <a:lstStyle/>
          <a:p>
            <a:r>
              <a:rPr lang="en-US" dirty="0"/>
              <a:t>References</a:t>
            </a:r>
          </a:p>
        </p:txBody>
      </p:sp>
      <p:grpSp>
        <p:nvGrpSpPr>
          <p:cNvPr id="3" name="Google Shape;492;p18">
            <a:extLst>
              <a:ext uri="{FF2B5EF4-FFF2-40B4-BE49-F238E27FC236}">
                <a16:creationId xmlns:a16="http://schemas.microsoft.com/office/drawing/2014/main" xmlns="" id="{BC587A2B-F000-10CE-DF07-F0A2539C3589}"/>
              </a:ext>
            </a:extLst>
          </p:cNvPr>
          <p:cNvGrpSpPr/>
          <p:nvPr/>
        </p:nvGrpSpPr>
        <p:grpSpPr>
          <a:xfrm>
            <a:off x="6321312" y="2570881"/>
            <a:ext cx="2675825" cy="2489624"/>
            <a:chOff x="457198" y="1624700"/>
            <a:chExt cx="3337977" cy="3105699"/>
          </a:xfrm>
        </p:grpSpPr>
        <p:sp>
          <p:nvSpPr>
            <p:cNvPr id="4" name="Google Shape;493;p18">
              <a:extLst>
                <a:ext uri="{FF2B5EF4-FFF2-40B4-BE49-F238E27FC236}">
                  <a16:creationId xmlns:a16="http://schemas.microsoft.com/office/drawing/2014/main" xmlns="" id="{4C9E95E3-F947-D29B-0F80-230FF65D0C96}"/>
                </a:ext>
              </a:extLst>
            </p:cNvPr>
            <p:cNvSpPr/>
            <p:nvPr/>
          </p:nvSpPr>
          <p:spPr>
            <a:xfrm>
              <a:off x="2266141" y="4332914"/>
              <a:ext cx="1438830" cy="351769"/>
            </a:xfrm>
            <a:custGeom>
              <a:avLst/>
              <a:gdLst/>
              <a:ahLst/>
              <a:cxnLst/>
              <a:rect l="l" t="t" r="r" b="b"/>
              <a:pathLst>
                <a:path w="10512" h="2570" extrusionOk="0">
                  <a:moveTo>
                    <a:pt x="5259" y="1"/>
                  </a:moveTo>
                  <a:cubicBezTo>
                    <a:pt x="2356" y="1"/>
                    <a:pt x="1" y="573"/>
                    <a:pt x="1" y="1288"/>
                  </a:cubicBezTo>
                  <a:cubicBezTo>
                    <a:pt x="1" y="1997"/>
                    <a:pt x="2356" y="2569"/>
                    <a:pt x="5259" y="2569"/>
                  </a:cubicBezTo>
                  <a:cubicBezTo>
                    <a:pt x="8162" y="2569"/>
                    <a:pt x="10512" y="1997"/>
                    <a:pt x="10512" y="1288"/>
                  </a:cubicBezTo>
                  <a:cubicBezTo>
                    <a:pt x="10512" y="573"/>
                    <a:pt x="8162" y="1"/>
                    <a:pt x="5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94;p18">
              <a:extLst>
                <a:ext uri="{FF2B5EF4-FFF2-40B4-BE49-F238E27FC236}">
                  <a16:creationId xmlns:a16="http://schemas.microsoft.com/office/drawing/2014/main" xmlns="" id="{38E0A4F5-4A90-1271-B896-5C95E9DB101A}"/>
                </a:ext>
              </a:extLst>
            </p:cNvPr>
            <p:cNvSpPr/>
            <p:nvPr/>
          </p:nvSpPr>
          <p:spPr>
            <a:xfrm>
              <a:off x="3267384" y="4325386"/>
              <a:ext cx="269917" cy="219137"/>
            </a:xfrm>
            <a:custGeom>
              <a:avLst/>
              <a:gdLst/>
              <a:ahLst/>
              <a:cxnLst/>
              <a:rect l="l" t="t" r="r" b="b"/>
              <a:pathLst>
                <a:path w="1972" h="1601" extrusionOk="0">
                  <a:moveTo>
                    <a:pt x="827" y="190"/>
                  </a:moveTo>
                  <a:cubicBezTo>
                    <a:pt x="827" y="191"/>
                    <a:pt x="826" y="191"/>
                    <a:pt x="826" y="193"/>
                  </a:cubicBezTo>
                  <a:cubicBezTo>
                    <a:pt x="827" y="192"/>
                    <a:pt x="827" y="191"/>
                    <a:pt x="827" y="190"/>
                  </a:cubicBezTo>
                  <a:close/>
                  <a:moveTo>
                    <a:pt x="244" y="0"/>
                  </a:moveTo>
                  <a:cubicBezTo>
                    <a:pt x="239" y="5"/>
                    <a:pt x="234" y="5"/>
                    <a:pt x="229" y="10"/>
                  </a:cubicBezTo>
                  <a:cubicBezTo>
                    <a:pt x="87" y="157"/>
                    <a:pt x="1" y="785"/>
                    <a:pt x="82" y="801"/>
                  </a:cubicBezTo>
                  <a:cubicBezTo>
                    <a:pt x="112" y="807"/>
                    <a:pt x="138" y="809"/>
                    <a:pt x="160" y="809"/>
                  </a:cubicBezTo>
                  <a:cubicBezTo>
                    <a:pt x="229" y="809"/>
                    <a:pt x="263" y="785"/>
                    <a:pt x="295" y="785"/>
                  </a:cubicBezTo>
                  <a:cubicBezTo>
                    <a:pt x="325" y="785"/>
                    <a:pt x="354" y="807"/>
                    <a:pt x="411" y="892"/>
                  </a:cubicBezTo>
                  <a:cubicBezTo>
                    <a:pt x="543" y="1094"/>
                    <a:pt x="897" y="1601"/>
                    <a:pt x="1404" y="1601"/>
                  </a:cubicBezTo>
                  <a:cubicBezTo>
                    <a:pt x="1971" y="1601"/>
                    <a:pt x="1267" y="567"/>
                    <a:pt x="1115" y="340"/>
                  </a:cubicBezTo>
                  <a:cubicBezTo>
                    <a:pt x="1064" y="259"/>
                    <a:pt x="968" y="147"/>
                    <a:pt x="857" y="61"/>
                  </a:cubicBezTo>
                  <a:cubicBezTo>
                    <a:pt x="847" y="105"/>
                    <a:pt x="837" y="150"/>
                    <a:pt x="827" y="190"/>
                  </a:cubicBezTo>
                  <a:lnTo>
                    <a:pt x="827" y="190"/>
                  </a:lnTo>
                  <a:cubicBezTo>
                    <a:pt x="828" y="188"/>
                    <a:pt x="831" y="188"/>
                    <a:pt x="831" y="188"/>
                  </a:cubicBezTo>
                  <a:cubicBezTo>
                    <a:pt x="831" y="188"/>
                    <a:pt x="1368" y="785"/>
                    <a:pt x="1161" y="861"/>
                  </a:cubicBezTo>
                  <a:cubicBezTo>
                    <a:pt x="1111" y="880"/>
                    <a:pt x="1063" y="888"/>
                    <a:pt x="1017" y="888"/>
                  </a:cubicBezTo>
                  <a:cubicBezTo>
                    <a:pt x="671" y="888"/>
                    <a:pt x="441" y="418"/>
                    <a:pt x="365" y="248"/>
                  </a:cubicBezTo>
                  <a:cubicBezTo>
                    <a:pt x="325" y="188"/>
                    <a:pt x="284" y="107"/>
                    <a:pt x="244" y="0"/>
                  </a:cubicBezTo>
                  <a:close/>
                </a:path>
              </a:pathLst>
            </a:custGeom>
            <a:solidFill>
              <a:srgbClr val="2D3D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95;p18">
              <a:extLst>
                <a:ext uri="{FF2B5EF4-FFF2-40B4-BE49-F238E27FC236}">
                  <a16:creationId xmlns:a16="http://schemas.microsoft.com/office/drawing/2014/main" xmlns="" id="{CD50492A-A23B-BA38-5C3B-BF0854CC3284}"/>
                </a:ext>
              </a:extLst>
            </p:cNvPr>
            <p:cNvSpPr/>
            <p:nvPr/>
          </p:nvSpPr>
          <p:spPr>
            <a:xfrm>
              <a:off x="2718240" y="4317037"/>
              <a:ext cx="269917" cy="224064"/>
            </a:xfrm>
            <a:custGeom>
              <a:avLst/>
              <a:gdLst/>
              <a:ahLst/>
              <a:cxnLst/>
              <a:rect l="l" t="t" r="r" b="b"/>
              <a:pathLst>
                <a:path w="1972" h="1637" extrusionOk="0">
                  <a:moveTo>
                    <a:pt x="1682" y="0"/>
                  </a:moveTo>
                  <a:cubicBezTo>
                    <a:pt x="1662" y="81"/>
                    <a:pt x="1642" y="157"/>
                    <a:pt x="1627" y="228"/>
                  </a:cubicBezTo>
                  <a:cubicBezTo>
                    <a:pt x="1586" y="380"/>
                    <a:pt x="1551" y="456"/>
                    <a:pt x="1505" y="482"/>
                  </a:cubicBezTo>
                  <a:cubicBezTo>
                    <a:pt x="1394" y="682"/>
                    <a:pt x="1204" y="930"/>
                    <a:pt x="956" y="930"/>
                  </a:cubicBezTo>
                  <a:cubicBezTo>
                    <a:pt x="910" y="930"/>
                    <a:pt x="861" y="921"/>
                    <a:pt x="811" y="902"/>
                  </a:cubicBezTo>
                  <a:cubicBezTo>
                    <a:pt x="598" y="826"/>
                    <a:pt x="1140" y="228"/>
                    <a:pt x="1140" y="228"/>
                  </a:cubicBezTo>
                  <a:cubicBezTo>
                    <a:pt x="1140" y="228"/>
                    <a:pt x="1145" y="228"/>
                    <a:pt x="1151" y="233"/>
                  </a:cubicBezTo>
                  <a:cubicBezTo>
                    <a:pt x="1135" y="198"/>
                    <a:pt x="1120" y="152"/>
                    <a:pt x="1105" y="107"/>
                  </a:cubicBezTo>
                  <a:cubicBezTo>
                    <a:pt x="999" y="193"/>
                    <a:pt x="907" y="299"/>
                    <a:pt x="852" y="380"/>
                  </a:cubicBezTo>
                  <a:cubicBezTo>
                    <a:pt x="705" y="608"/>
                    <a:pt x="1" y="1637"/>
                    <a:pt x="563" y="1637"/>
                  </a:cubicBezTo>
                  <a:cubicBezTo>
                    <a:pt x="1075" y="1637"/>
                    <a:pt x="1424" y="1135"/>
                    <a:pt x="1561" y="927"/>
                  </a:cubicBezTo>
                  <a:cubicBezTo>
                    <a:pt x="1615" y="846"/>
                    <a:pt x="1644" y="825"/>
                    <a:pt x="1673" y="825"/>
                  </a:cubicBezTo>
                  <a:cubicBezTo>
                    <a:pt x="1705" y="825"/>
                    <a:pt x="1739" y="850"/>
                    <a:pt x="1809" y="850"/>
                  </a:cubicBezTo>
                  <a:cubicBezTo>
                    <a:pt x="1830" y="850"/>
                    <a:pt x="1855" y="848"/>
                    <a:pt x="1885" y="841"/>
                  </a:cubicBezTo>
                  <a:cubicBezTo>
                    <a:pt x="1971" y="826"/>
                    <a:pt x="1880" y="198"/>
                    <a:pt x="1738" y="51"/>
                  </a:cubicBezTo>
                  <a:cubicBezTo>
                    <a:pt x="1718" y="31"/>
                    <a:pt x="1703" y="16"/>
                    <a:pt x="1682" y="0"/>
                  </a:cubicBezTo>
                  <a:close/>
                </a:path>
              </a:pathLst>
            </a:custGeom>
            <a:solidFill>
              <a:srgbClr val="2D3D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96;p18">
              <a:extLst>
                <a:ext uri="{FF2B5EF4-FFF2-40B4-BE49-F238E27FC236}">
                  <a16:creationId xmlns:a16="http://schemas.microsoft.com/office/drawing/2014/main" xmlns="" id="{810C1535-E060-DBB9-1088-C23870A44787}"/>
                </a:ext>
              </a:extLst>
            </p:cNvPr>
            <p:cNvSpPr/>
            <p:nvPr/>
          </p:nvSpPr>
          <p:spPr>
            <a:xfrm>
              <a:off x="2077664" y="2321258"/>
              <a:ext cx="239258" cy="126883"/>
            </a:xfrm>
            <a:custGeom>
              <a:avLst/>
              <a:gdLst/>
              <a:ahLst/>
              <a:cxnLst/>
              <a:rect l="l" t="t" r="r" b="b"/>
              <a:pathLst>
                <a:path w="1748" h="927" extrusionOk="0">
                  <a:moveTo>
                    <a:pt x="645" y="1"/>
                  </a:moveTo>
                  <a:cubicBezTo>
                    <a:pt x="603" y="1"/>
                    <a:pt x="567" y="17"/>
                    <a:pt x="542" y="58"/>
                  </a:cubicBezTo>
                  <a:cubicBezTo>
                    <a:pt x="502" y="119"/>
                    <a:pt x="532" y="231"/>
                    <a:pt x="583" y="342"/>
                  </a:cubicBezTo>
                  <a:cubicBezTo>
                    <a:pt x="451" y="393"/>
                    <a:pt x="0" y="600"/>
                    <a:pt x="162" y="859"/>
                  </a:cubicBezTo>
                  <a:cubicBezTo>
                    <a:pt x="179" y="887"/>
                    <a:pt x="207" y="927"/>
                    <a:pt x="346" y="927"/>
                  </a:cubicBezTo>
                  <a:cubicBezTo>
                    <a:pt x="455" y="927"/>
                    <a:pt x="632" y="902"/>
                    <a:pt x="927" y="828"/>
                  </a:cubicBezTo>
                  <a:cubicBezTo>
                    <a:pt x="952" y="823"/>
                    <a:pt x="973" y="818"/>
                    <a:pt x="983" y="808"/>
                  </a:cubicBezTo>
                  <a:cubicBezTo>
                    <a:pt x="989" y="808"/>
                    <a:pt x="996" y="808"/>
                    <a:pt x="1003" y="808"/>
                  </a:cubicBezTo>
                  <a:cubicBezTo>
                    <a:pt x="1141" y="808"/>
                    <a:pt x="1307" y="762"/>
                    <a:pt x="1408" y="742"/>
                  </a:cubicBezTo>
                  <a:cubicBezTo>
                    <a:pt x="1575" y="717"/>
                    <a:pt x="1646" y="697"/>
                    <a:pt x="1646" y="697"/>
                  </a:cubicBezTo>
                  <a:lnTo>
                    <a:pt x="1748" y="205"/>
                  </a:lnTo>
                  <a:cubicBezTo>
                    <a:pt x="1748" y="205"/>
                    <a:pt x="1256" y="195"/>
                    <a:pt x="1084" y="165"/>
                  </a:cubicBezTo>
                  <a:cubicBezTo>
                    <a:pt x="958" y="146"/>
                    <a:pt x="773" y="1"/>
                    <a:pt x="645" y="1"/>
                  </a:cubicBezTo>
                  <a:close/>
                </a:path>
              </a:pathLst>
            </a:custGeom>
            <a:solidFill>
              <a:srgbClr val="FA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97;p18">
              <a:extLst>
                <a:ext uri="{FF2B5EF4-FFF2-40B4-BE49-F238E27FC236}">
                  <a16:creationId xmlns:a16="http://schemas.microsoft.com/office/drawing/2014/main" xmlns="" id="{F561A7FC-D25D-069B-2BD5-EF7A0D341DF5}"/>
                </a:ext>
              </a:extLst>
            </p:cNvPr>
            <p:cNvSpPr/>
            <p:nvPr/>
          </p:nvSpPr>
          <p:spPr>
            <a:xfrm>
              <a:off x="3128045" y="2013700"/>
              <a:ext cx="540930" cy="1100612"/>
            </a:xfrm>
            <a:custGeom>
              <a:avLst/>
              <a:gdLst/>
              <a:ahLst/>
              <a:cxnLst/>
              <a:rect l="l" t="t" r="r" b="b"/>
              <a:pathLst>
                <a:path w="3952" h="8041" extrusionOk="0">
                  <a:moveTo>
                    <a:pt x="1191" y="299"/>
                  </a:moveTo>
                  <a:cubicBezTo>
                    <a:pt x="1191" y="300"/>
                    <a:pt x="1191" y="302"/>
                    <a:pt x="1191" y="307"/>
                  </a:cubicBezTo>
                  <a:lnTo>
                    <a:pt x="1191" y="307"/>
                  </a:lnTo>
                  <a:cubicBezTo>
                    <a:pt x="1191" y="305"/>
                    <a:pt x="1191" y="302"/>
                    <a:pt x="1191" y="299"/>
                  </a:cubicBezTo>
                  <a:close/>
                  <a:moveTo>
                    <a:pt x="132" y="1"/>
                  </a:moveTo>
                  <a:cubicBezTo>
                    <a:pt x="132" y="1"/>
                    <a:pt x="0" y="1870"/>
                    <a:pt x="223" y="2711"/>
                  </a:cubicBezTo>
                  <a:cubicBezTo>
                    <a:pt x="456" y="3592"/>
                    <a:pt x="512" y="4575"/>
                    <a:pt x="497" y="5456"/>
                  </a:cubicBezTo>
                  <a:cubicBezTo>
                    <a:pt x="466" y="6869"/>
                    <a:pt x="244" y="8009"/>
                    <a:pt x="244" y="8009"/>
                  </a:cubicBezTo>
                  <a:cubicBezTo>
                    <a:pt x="244" y="8009"/>
                    <a:pt x="442" y="8041"/>
                    <a:pt x="727" y="8041"/>
                  </a:cubicBezTo>
                  <a:cubicBezTo>
                    <a:pt x="1012" y="8041"/>
                    <a:pt x="1383" y="8009"/>
                    <a:pt x="1728" y="7883"/>
                  </a:cubicBezTo>
                  <a:cubicBezTo>
                    <a:pt x="2098" y="7751"/>
                    <a:pt x="2432" y="7508"/>
                    <a:pt x="2609" y="7082"/>
                  </a:cubicBezTo>
                  <a:cubicBezTo>
                    <a:pt x="2710" y="6849"/>
                    <a:pt x="902" y="5147"/>
                    <a:pt x="1090" y="2442"/>
                  </a:cubicBezTo>
                  <a:lnTo>
                    <a:pt x="1090" y="2442"/>
                  </a:lnTo>
                  <a:cubicBezTo>
                    <a:pt x="1397" y="2654"/>
                    <a:pt x="2399" y="3344"/>
                    <a:pt x="2592" y="3344"/>
                  </a:cubicBezTo>
                  <a:cubicBezTo>
                    <a:pt x="2593" y="3344"/>
                    <a:pt x="2593" y="3344"/>
                    <a:pt x="2594" y="3344"/>
                  </a:cubicBezTo>
                  <a:cubicBezTo>
                    <a:pt x="2761" y="3339"/>
                    <a:pt x="3562" y="2614"/>
                    <a:pt x="3936" y="2260"/>
                  </a:cubicBezTo>
                  <a:lnTo>
                    <a:pt x="3952" y="2007"/>
                  </a:lnTo>
                  <a:cubicBezTo>
                    <a:pt x="3876" y="1971"/>
                    <a:pt x="3810" y="1936"/>
                    <a:pt x="3774" y="1890"/>
                  </a:cubicBezTo>
                  <a:cubicBezTo>
                    <a:pt x="3729" y="1834"/>
                    <a:pt x="3729" y="1708"/>
                    <a:pt x="3744" y="1576"/>
                  </a:cubicBezTo>
                  <a:lnTo>
                    <a:pt x="3744" y="1576"/>
                  </a:lnTo>
                  <a:cubicBezTo>
                    <a:pt x="3744" y="1576"/>
                    <a:pt x="2822" y="2200"/>
                    <a:pt x="2656" y="2200"/>
                  </a:cubicBezTo>
                  <a:cubicBezTo>
                    <a:pt x="2652" y="2200"/>
                    <a:pt x="2648" y="2200"/>
                    <a:pt x="2645" y="2199"/>
                  </a:cubicBezTo>
                  <a:cubicBezTo>
                    <a:pt x="2518" y="2159"/>
                    <a:pt x="1191" y="299"/>
                    <a:pt x="1191" y="299"/>
                  </a:cubicBezTo>
                  <a:cubicBezTo>
                    <a:pt x="1191" y="299"/>
                    <a:pt x="998" y="208"/>
                    <a:pt x="755" y="127"/>
                  </a:cubicBezTo>
                  <a:cubicBezTo>
                    <a:pt x="558" y="61"/>
                    <a:pt x="325" y="1"/>
                    <a:pt x="132" y="1"/>
                  </a:cubicBezTo>
                  <a:close/>
                </a:path>
              </a:pathLst>
            </a:custGeom>
            <a:solidFill>
              <a:srgbClr val="4041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98;p18">
              <a:extLst>
                <a:ext uri="{FF2B5EF4-FFF2-40B4-BE49-F238E27FC236}">
                  <a16:creationId xmlns:a16="http://schemas.microsoft.com/office/drawing/2014/main" xmlns="" id="{293BDB72-68CD-4181-D15C-334AE439F434}"/>
                </a:ext>
              </a:extLst>
            </p:cNvPr>
            <p:cNvSpPr/>
            <p:nvPr/>
          </p:nvSpPr>
          <p:spPr>
            <a:xfrm>
              <a:off x="3017723" y="3497428"/>
              <a:ext cx="2327" cy="24501"/>
            </a:xfrm>
            <a:custGeom>
              <a:avLst/>
              <a:gdLst/>
              <a:ahLst/>
              <a:cxnLst/>
              <a:rect l="l" t="t" r="r" b="b"/>
              <a:pathLst>
                <a:path w="17" h="179" extrusionOk="0">
                  <a:moveTo>
                    <a:pt x="1" y="178"/>
                  </a:moveTo>
                  <a:cubicBezTo>
                    <a:pt x="6" y="153"/>
                    <a:pt x="11" y="128"/>
                    <a:pt x="16" y="102"/>
                  </a:cubicBezTo>
                  <a:lnTo>
                    <a:pt x="16" y="1"/>
                  </a:lnTo>
                  <a:lnTo>
                    <a:pt x="16" y="102"/>
                  </a:lnTo>
                  <a:cubicBezTo>
                    <a:pt x="11" y="128"/>
                    <a:pt x="6" y="153"/>
                    <a:pt x="1" y="178"/>
                  </a:cubicBezTo>
                  <a:close/>
                </a:path>
              </a:pathLst>
            </a:custGeom>
            <a:solidFill>
              <a:srgbClr val="EF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9;p18">
              <a:extLst>
                <a:ext uri="{FF2B5EF4-FFF2-40B4-BE49-F238E27FC236}">
                  <a16:creationId xmlns:a16="http://schemas.microsoft.com/office/drawing/2014/main" xmlns="" id="{3CFF11BD-ACCE-3CBA-D6D6-6D9447FE7C7F}"/>
                </a:ext>
              </a:extLst>
            </p:cNvPr>
            <p:cNvSpPr/>
            <p:nvPr/>
          </p:nvSpPr>
          <p:spPr>
            <a:xfrm>
              <a:off x="2785583" y="3487025"/>
              <a:ext cx="234467" cy="957304"/>
            </a:xfrm>
            <a:custGeom>
              <a:avLst/>
              <a:gdLst/>
              <a:ahLst/>
              <a:cxnLst/>
              <a:rect l="l" t="t" r="r" b="b"/>
              <a:pathLst>
                <a:path w="1713" h="6994" extrusionOk="0">
                  <a:moveTo>
                    <a:pt x="0" y="1"/>
                  </a:moveTo>
                  <a:cubicBezTo>
                    <a:pt x="0" y="1"/>
                    <a:pt x="132" y="943"/>
                    <a:pt x="274" y="1465"/>
                  </a:cubicBezTo>
                  <a:cubicBezTo>
                    <a:pt x="390" y="1911"/>
                    <a:pt x="289" y="5117"/>
                    <a:pt x="613" y="6171"/>
                  </a:cubicBezTo>
                  <a:cubicBezTo>
                    <a:pt x="628" y="6216"/>
                    <a:pt x="643" y="6262"/>
                    <a:pt x="659" y="6297"/>
                  </a:cubicBezTo>
                  <a:cubicBezTo>
                    <a:pt x="653" y="6292"/>
                    <a:pt x="648" y="6292"/>
                    <a:pt x="648" y="6292"/>
                  </a:cubicBezTo>
                  <a:cubicBezTo>
                    <a:pt x="648" y="6292"/>
                    <a:pt x="106" y="6890"/>
                    <a:pt x="319" y="6966"/>
                  </a:cubicBezTo>
                  <a:cubicBezTo>
                    <a:pt x="369" y="6985"/>
                    <a:pt x="418" y="6994"/>
                    <a:pt x="464" y="6994"/>
                  </a:cubicBezTo>
                  <a:cubicBezTo>
                    <a:pt x="712" y="6994"/>
                    <a:pt x="902" y="6746"/>
                    <a:pt x="1013" y="6546"/>
                  </a:cubicBezTo>
                  <a:cubicBezTo>
                    <a:pt x="1059" y="6520"/>
                    <a:pt x="1094" y="6444"/>
                    <a:pt x="1135" y="6292"/>
                  </a:cubicBezTo>
                  <a:cubicBezTo>
                    <a:pt x="1150" y="6221"/>
                    <a:pt x="1170" y="6145"/>
                    <a:pt x="1190" y="6064"/>
                  </a:cubicBezTo>
                  <a:cubicBezTo>
                    <a:pt x="1403" y="5148"/>
                    <a:pt x="1712" y="3572"/>
                    <a:pt x="1712" y="2762"/>
                  </a:cubicBezTo>
                  <a:cubicBezTo>
                    <a:pt x="1712" y="1749"/>
                    <a:pt x="1631" y="999"/>
                    <a:pt x="1667" y="497"/>
                  </a:cubicBezTo>
                  <a:cubicBezTo>
                    <a:pt x="1413" y="158"/>
                    <a:pt x="0" y="1"/>
                    <a:pt x="0" y="1"/>
                  </a:cubicBezTo>
                  <a:close/>
                </a:path>
              </a:pathLst>
            </a:custGeom>
            <a:solidFill>
              <a:srgbClr val="FA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0;p18">
              <a:extLst>
                <a:ext uri="{FF2B5EF4-FFF2-40B4-BE49-F238E27FC236}">
                  <a16:creationId xmlns:a16="http://schemas.microsoft.com/office/drawing/2014/main" xmlns="" id="{5F8CDCCE-2B3A-B644-5A6B-22B4325E96D5}"/>
                </a:ext>
              </a:extLst>
            </p:cNvPr>
            <p:cNvSpPr/>
            <p:nvPr/>
          </p:nvSpPr>
          <p:spPr>
            <a:xfrm>
              <a:off x="2785583" y="3469231"/>
              <a:ext cx="234467" cy="85957"/>
            </a:xfrm>
            <a:custGeom>
              <a:avLst/>
              <a:gdLst/>
              <a:ahLst/>
              <a:cxnLst/>
              <a:rect l="l" t="t" r="r" b="b"/>
              <a:pathLst>
                <a:path w="1713" h="628" extrusionOk="0">
                  <a:moveTo>
                    <a:pt x="826" y="0"/>
                  </a:moveTo>
                  <a:cubicBezTo>
                    <a:pt x="568" y="0"/>
                    <a:pt x="292" y="30"/>
                    <a:pt x="41" y="70"/>
                  </a:cubicBezTo>
                  <a:cubicBezTo>
                    <a:pt x="25" y="90"/>
                    <a:pt x="15" y="111"/>
                    <a:pt x="0" y="131"/>
                  </a:cubicBezTo>
                  <a:cubicBezTo>
                    <a:pt x="0" y="131"/>
                    <a:pt x="1413" y="288"/>
                    <a:pt x="1667" y="627"/>
                  </a:cubicBezTo>
                  <a:lnTo>
                    <a:pt x="1672" y="627"/>
                  </a:lnTo>
                  <a:cubicBezTo>
                    <a:pt x="1677" y="541"/>
                    <a:pt x="1687" y="460"/>
                    <a:pt x="1697" y="384"/>
                  </a:cubicBezTo>
                  <a:cubicBezTo>
                    <a:pt x="1702" y="359"/>
                    <a:pt x="1707" y="334"/>
                    <a:pt x="1712" y="308"/>
                  </a:cubicBezTo>
                  <a:lnTo>
                    <a:pt x="1712" y="207"/>
                  </a:lnTo>
                  <a:lnTo>
                    <a:pt x="1712" y="176"/>
                  </a:lnTo>
                  <a:cubicBezTo>
                    <a:pt x="1621" y="146"/>
                    <a:pt x="1540" y="121"/>
                    <a:pt x="1459" y="90"/>
                  </a:cubicBezTo>
                  <a:cubicBezTo>
                    <a:pt x="1283" y="25"/>
                    <a:pt x="1062" y="0"/>
                    <a:pt x="826" y="0"/>
                  </a:cubicBezTo>
                  <a:close/>
                </a:path>
              </a:pathLst>
            </a:custGeom>
            <a:solidFill>
              <a:srgbClr val="FA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01;p18">
              <a:extLst>
                <a:ext uri="{FF2B5EF4-FFF2-40B4-BE49-F238E27FC236}">
                  <a16:creationId xmlns:a16="http://schemas.microsoft.com/office/drawing/2014/main" xmlns="" id="{A501C856-44A2-C511-9C13-FEA1FB88D082}"/>
                </a:ext>
              </a:extLst>
            </p:cNvPr>
            <p:cNvSpPr/>
            <p:nvPr/>
          </p:nvSpPr>
          <p:spPr>
            <a:xfrm>
              <a:off x="3338833" y="3491953"/>
              <a:ext cx="821" cy="1506"/>
            </a:xfrm>
            <a:custGeom>
              <a:avLst/>
              <a:gdLst/>
              <a:ahLst/>
              <a:cxnLst/>
              <a:rect l="l" t="t" r="r" b="b"/>
              <a:pathLst>
                <a:path w="6" h="11" extrusionOk="0">
                  <a:moveTo>
                    <a:pt x="5" y="10"/>
                  </a:moveTo>
                  <a:cubicBezTo>
                    <a:pt x="5" y="5"/>
                    <a:pt x="0" y="0"/>
                    <a:pt x="0" y="0"/>
                  </a:cubicBezTo>
                  <a:lnTo>
                    <a:pt x="0" y="0"/>
                  </a:lnTo>
                  <a:cubicBezTo>
                    <a:pt x="0" y="0"/>
                    <a:pt x="5" y="5"/>
                    <a:pt x="5" y="10"/>
                  </a:cubicBezTo>
                  <a:close/>
                </a:path>
              </a:pathLst>
            </a:custGeom>
            <a:solidFill>
              <a:srgbClr val="EF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02;p18">
              <a:extLst>
                <a:ext uri="{FF2B5EF4-FFF2-40B4-BE49-F238E27FC236}">
                  <a16:creationId xmlns:a16="http://schemas.microsoft.com/office/drawing/2014/main" xmlns="" id="{9B85E1CE-A1F5-B6BD-D858-F49BEE2DF6AD}"/>
                </a:ext>
              </a:extLst>
            </p:cNvPr>
            <p:cNvSpPr/>
            <p:nvPr/>
          </p:nvSpPr>
          <p:spPr>
            <a:xfrm>
              <a:off x="3116958" y="3495374"/>
              <a:ext cx="337807" cy="951692"/>
            </a:xfrm>
            <a:custGeom>
              <a:avLst/>
              <a:gdLst/>
              <a:ahLst/>
              <a:cxnLst/>
              <a:rect l="l" t="t" r="r" b="b"/>
              <a:pathLst>
                <a:path w="2468" h="6953" extrusionOk="0">
                  <a:moveTo>
                    <a:pt x="1626" y="1"/>
                  </a:moveTo>
                  <a:cubicBezTo>
                    <a:pt x="1635" y="52"/>
                    <a:pt x="1643" y="104"/>
                    <a:pt x="1650" y="158"/>
                  </a:cubicBezTo>
                  <a:lnTo>
                    <a:pt x="1650" y="158"/>
                  </a:lnTo>
                  <a:cubicBezTo>
                    <a:pt x="1645" y="103"/>
                    <a:pt x="1636" y="52"/>
                    <a:pt x="1626" y="1"/>
                  </a:cubicBezTo>
                  <a:close/>
                  <a:moveTo>
                    <a:pt x="1650" y="158"/>
                  </a:moveTo>
                  <a:cubicBezTo>
                    <a:pt x="1651" y="163"/>
                    <a:pt x="1651" y="168"/>
                    <a:pt x="1652" y="173"/>
                  </a:cubicBezTo>
                  <a:cubicBezTo>
                    <a:pt x="1419" y="603"/>
                    <a:pt x="857" y="686"/>
                    <a:pt x="450" y="686"/>
                  </a:cubicBezTo>
                  <a:cubicBezTo>
                    <a:pt x="228" y="686"/>
                    <a:pt x="52" y="661"/>
                    <a:pt x="0" y="654"/>
                  </a:cubicBezTo>
                  <a:lnTo>
                    <a:pt x="0" y="654"/>
                  </a:lnTo>
                  <a:cubicBezTo>
                    <a:pt x="21" y="928"/>
                    <a:pt x="61" y="1308"/>
                    <a:pt x="173" y="1794"/>
                  </a:cubicBezTo>
                  <a:cubicBezTo>
                    <a:pt x="431" y="2903"/>
                    <a:pt x="1064" y="5092"/>
                    <a:pt x="1145" y="5385"/>
                  </a:cubicBezTo>
                  <a:cubicBezTo>
                    <a:pt x="1221" y="5669"/>
                    <a:pt x="1282" y="5897"/>
                    <a:pt x="1343" y="6064"/>
                  </a:cubicBezTo>
                  <a:cubicBezTo>
                    <a:pt x="1383" y="6171"/>
                    <a:pt x="1424" y="6252"/>
                    <a:pt x="1464" y="6312"/>
                  </a:cubicBezTo>
                  <a:cubicBezTo>
                    <a:pt x="1540" y="6482"/>
                    <a:pt x="1770" y="6952"/>
                    <a:pt x="2116" y="6952"/>
                  </a:cubicBezTo>
                  <a:cubicBezTo>
                    <a:pt x="2162" y="6952"/>
                    <a:pt x="2210" y="6944"/>
                    <a:pt x="2260" y="6925"/>
                  </a:cubicBezTo>
                  <a:cubicBezTo>
                    <a:pt x="2467" y="6849"/>
                    <a:pt x="1930" y="6252"/>
                    <a:pt x="1930" y="6252"/>
                  </a:cubicBezTo>
                  <a:cubicBezTo>
                    <a:pt x="1930" y="6252"/>
                    <a:pt x="1927" y="6252"/>
                    <a:pt x="1926" y="6254"/>
                  </a:cubicBezTo>
                  <a:lnTo>
                    <a:pt x="1926" y="6254"/>
                  </a:lnTo>
                  <a:cubicBezTo>
                    <a:pt x="1936" y="6214"/>
                    <a:pt x="1946" y="6169"/>
                    <a:pt x="1956" y="6125"/>
                  </a:cubicBezTo>
                  <a:cubicBezTo>
                    <a:pt x="1996" y="5821"/>
                    <a:pt x="1910" y="5350"/>
                    <a:pt x="1930" y="4970"/>
                  </a:cubicBezTo>
                  <a:cubicBezTo>
                    <a:pt x="1960" y="4314"/>
                    <a:pt x="1876" y="1704"/>
                    <a:pt x="1650" y="158"/>
                  </a:cubicBezTo>
                  <a:close/>
                </a:path>
              </a:pathLst>
            </a:custGeom>
            <a:solidFill>
              <a:srgbClr val="FA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03;p18">
              <a:extLst>
                <a:ext uri="{FF2B5EF4-FFF2-40B4-BE49-F238E27FC236}">
                  <a16:creationId xmlns:a16="http://schemas.microsoft.com/office/drawing/2014/main" xmlns="" id="{CE34312F-B0E6-0D2A-1628-46E826260FA0}"/>
                </a:ext>
              </a:extLst>
            </p:cNvPr>
            <p:cNvSpPr/>
            <p:nvPr/>
          </p:nvSpPr>
          <p:spPr>
            <a:xfrm>
              <a:off x="3114905" y="3491953"/>
              <a:ext cx="228171" cy="97455"/>
            </a:xfrm>
            <a:custGeom>
              <a:avLst/>
              <a:gdLst/>
              <a:ahLst/>
              <a:cxnLst/>
              <a:rect l="l" t="t" r="r" b="b"/>
              <a:pathLst>
                <a:path w="1667" h="712" extrusionOk="0">
                  <a:moveTo>
                    <a:pt x="1636" y="0"/>
                  </a:moveTo>
                  <a:cubicBezTo>
                    <a:pt x="1535" y="26"/>
                    <a:pt x="1434" y="56"/>
                    <a:pt x="1332" y="102"/>
                  </a:cubicBezTo>
                  <a:cubicBezTo>
                    <a:pt x="1137" y="195"/>
                    <a:pt x="887" y="234"/>
                    <a:pt x="612" y="234"/>
                  </a:cubicBezTo>
                  <a:cubicBezTo>
                    <a:pt x="423" y="234"/>
                    <a:pt x="223" y="216"/>
                    <a:pt x="20" y="183"/>
                  </a:cubicBezTo>
                  <a:cubicBezTo>
                    <a:pt x="15" y="254"/>
                    <a:pt x="0" y="421"/>
                    <a:pt x="5" y="674"/>
                  </a:cubicBezTo>
                  <a:cubicBezTo>
                    <a:pt x="5" y="674"/>
                    <a:pt x="10" y="679"/>
                    <a:pt x="15" y="679"/>
                  </a:cubicBezTo>
                  <a:cubicBezTo>
                    <a:pt x="67" y="686"/>
                    <a:pt x="243" y="711"/>
                    <a:pt x="465" y="711"/>
                  </a:cubicBezTo>
                  <a:cubicBezTo>
                    <a:pt x="872" y="711"/>
                    <a:pt x="1434" y="628"/>
                    <a:pt x="1667" y="198"/>
                  </a:cubicBezTo>
                  <a:cubicBezTo>
                    <a:pt x="1662" y="137"/>
                    <a:pt x="1652" y="81"/>
                    <a:pt x="1641" y="26"/>
                  </a:cubicBezTo>
                  <a:cubicBezTo>
                    <a:pt x="1641" y="21"/>
                    <a:pt x="1641" y="16"/>
                    <a:pt x="1641" y="10"/>
                  </a:cubicBezTo>
                  <a:cubicBezTo>
                    <a:pt x="1641" y="5"/>
                    <a:pt x="1636" y="0"/>
                    <a:pt x="1636" y="0"/>
                  </a:cubicBezTo>
                  <a:close/>
                </a:path>
              </a:pathLst>
            </a:custGeom>
            <a:solidFill>
              <a:srgbClr val="FA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04;p18">
              <a:extLst>
                <a:ext uri="{FF2B5EF4-FFF2-40B4-BE49-F238E27FC236}">
                  <a16:creationId xmlns:a16="http://schemas.microsoft.com/office/drawing/2014/main" xmlns="" id="{25AC2B61-F2C5-07D4-52F1-CAFC95762513}"/>
                </a:ext>
              </a:extLst>
            </p:cNvPr>
            <p:cNvSpPr/>
            <p:nvPr/>
          </p:nvSpPr>
          <p:spPr>
            <a:xfrm>
              <a:off x="3231386" y="2031083"/>
              <a:ext cx="59678" cy="23679"/>
            </a:xfrm>
            <a:custGeom>
              <a:avLst/>
              <a:gdLst/>
              <a:ahLst/>
              <a:cxnLst/>
              <a:rect l="l" t="t" r="r" b="b"/>
              <a:pathLst>
                <a:path w="436" h="173" extrusionOk="0">
                  <a:moveTo>
                    <a:pt x="0" y="0"/>
                  </a:moveTo>
                  <a:lnTo>
                    <a:pt x="0" y="0"/>
                  </a:lnTo>
                  <a:cubicBezTo>
                    <a:pt x="243" y="81"/>
                    <a:pt x="436" y="172"/>
                    <a:pt x="436" y="172"/>
                  </a:cubicBezTo>
                  <a:cubicBezTo>
                    <a:pt x="299" y="102"/>
                    <a:pt x="152" y="46"/>
                    <a:pt x="0" y="0"/>
                  </a:cubicBezTo>
                  <a:close/>
                </a:path>
              </a:pathLst>
            </a:custGeom>
            <a:solidFill>
              <a:srgbClr val="027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05;p18">
              <a:extLst>
                <a:ext uri="{FF2B5EF4-FFF2-40B4-BE49-F238E27FC236}">
                  <a16:creationId xmlns:a16="http://schemas.microsoft.com/office/drawing/2014/main" xmlns="" id="{CFF3F3C6-13F5-DBE9-58AC-B18232A5D5AB}"/>
                </a:ext>
              </a:extLst>
            </p:cNvPr>
            <p:cNvSpPr/>
            <p:nvPr/>
          </p:nvSpPr>
          <p:spPr>
            <a:xfrm>
              <a:off x="2943537" y="2010278"/>
              <a:ext cx="38462" cy="3559"/>
            </a:xfrm>
            <a:custGeom>
              <a:avLst/>
              <a:gdLst/>
              <a:ahLst/>
              <a:cxnLst/>
              <a:rect l="l" t="t" r="r" b="b"/>
              <a:pathLst>
                <a:path w="281" h="26" extrusionOk="0">
                  <a:moveTo>
                    <a:pt x="281" y="0"/>
                  </a:moveTo>
                  <a:lnTo>
                    <a:pt x="281" y="0"/>
                  </a:lnTo>
                  <a:cubicBezTo>
                    <a:pt x="196" y="6"/>
                    <a:pt x="101" y="16"/>
                    <a:pt x="1" y="26"/>
                  </a:cubicBezTo>
                  <a:lnTo>
                    <a:pt x="6" y="26"/>
                  </a:lnTo>
                  <a:cubicBezTo>
                    <a:pt x="101" y="16"/>
                    <a:pt x="196" y="6"/>
                    <a:pt x="281" y="0"/>
                  </a:cubicBezTo>
                  <a:close/>
                </a:path>
              </a:pathLst>
            </a:custGeom>
            <a:solidFill>
              <a:srgbClr val="027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06;p18">
              <a:extLst>
                <a:ext uri="{FF2B5EF4-FFF2-40B4-BE49-F238E27FC236}">
                  <a16:creationId xmlns:a16="http://schemas.microsoft.com/office/drawing/2014/main" xmlns="" id="{B8118431-32BD-A50F-7E00-9659FA51E228}"/>
                </a:ext>
              </a:extLst>
            </p:cNvPr>
            <p:cNvSpPr/>
            <p:nvPr/>
          </p:nvSpPr>
          <p:spPr>
            <a:xfrm>
              <a:off x="3106555" y="2010278"/>
              <a:ext cx="39694" cy="3559"/>
            </a:xfrm>
            <a:custGeom>
              <a:avLst/>
              <a:gdLst/>
              <a:ahLst/>
              <a:cxnLst/>
              <a:rect l="l" t="t" r="r" b="b"/>
              <a:pathLst>
                <a:path w="290" h="26" extrusionOk="0">
                  <a:moveTo>
                    <a:pt x="289" y="26"/>
                  </a:moveTo>
                  <a:cubicBezTo>
                    <a:pt x="289" y="26"/>
                    <a:pt x="289" y="26"/>
                    <a:pt x="289" y="26"/>
                  </a:cubicBezTo>
                  <a:cubicBezTo>
                    <a:pt x="188" y="15"/>
                    <a:pt x="92" y="5"/>
                    <a:pt x="0" y="0"/>
                  </a:cubicBezTo>
                  <a:cubicBezTo>
                    <a:pt x="0" y="0"/>
                    <a:pt x="0" y="0"/>
                    <a:pt x="0" y="0"/>
                  </a:cubicBezTo>
                  <a:cubicBezTo>
                    <a:pt x="92" y="5"/>
                    <a:pt x="188" y="15"/>
                    <a:pt x="289" y="26"/>
                  </a:cubicBezTo>
                  <a:close/>
                </a:path>
              </a:pathLst>
            </a:custGeom>
            <a:solidFill>
              <a:srgbClr val="027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07;p18">
              <a:extLst>
                <a:ext uri="{FF2B5EF4-FFF2-40B4-BE49-F238E27FC236}">
                  <a16:creationId xmlns:a16="http://schemas.microsoft.com/office/drawing/2014/main" xmlns="" id="{25507A43-1ADB-6CED-5765-9A7E0743C62E}"/>
                </a:ext>
              </a:extLst>
            </p:cNvPr>
            <p:cNvSpPr/>
            <p:nvPr/>
          </p:nvSpPr>
          <p:spPr>
            <a:xfrm>
              <a:off x="2891661" y="2013700"/>
              <a:ext cx="306600" cy="746927"/>
            </a:xfrm>
            <a:custGeom>
              <a:avLst/>
              <a:gdLst/>
              <a:ahLst/>
              <a:cxnLst/>
              <a:rect l="l" t="t" r="r" b="b"/>
              <a:pathLst>
                <a:path w="2240" h="5457" extrusionOk="0">
                  <a:moveTo>
                    <a:pt x="385" y="1"/>
                  </a:moveTo>
                  <a:cubicBezTo>
                    <a:pt x="385" y="1"/>
                    <a:pt x="461" y="1151"/>
                    <a:pt x="390" y="2057"/>
                  </a:cubicBezTo>
                  <a:lnTo>
                    <a:pt x="390" y="2792"/>
                  </a:lnTo>
                  <a:lnTo>
                    <a:pt x="269" y="2792"/>
                  </a:lnTo>
                  <a:cubicBezTo>
                    <a:pt x="56" y="3653"/>
                    <a:pt x="0" y="4605"/>
                    <a:pt x="15" y="5456"/>
                  </a:cubicBezTo>
                  <a:lnTo>
                    <a:pt x="2224" y="5456"/>
                  </a:lnTo>
                  <a:cubicBezTo>
                    <a:pt x="2239" y="4575"/>
                    <a:pt x="2183" y="3592"/>
                    <a:pt x="1950" y="2711"/>
                  </a:cubicBezTo>
                  <a:cubicBezTo>
                    <a:pt x="1727" y="1870"/>
                    <a:pt x="1859" y="1"/>
                    <a:pt x="1859" y="1"/>
                  </a:cubicBezTo>
                  <a:lnTo>
                    <a:pt x="1859" y="1"/>
                  </a:lnTo>
                  <a:cubicBezTo>
                    <a:pt x="1738" y="239"/>
                    <a:pt x="1439" y="801"/>
                    <a:pt x="1120" y="1004"/>
                  </a:cubicBezTo>
                  <a:cubicBezTo>
                    <a:pt x="800" y="801"/>
                    <a:pt x="502" y="239"/>
                    <a:pt x="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08;p18">
              <a:extLst>
                <a:ext uri="{FF2B5EF4-FFF2-40B4-BE49-F238E27FC236}">
                  <a16:creationId xmlns:a16="http://schemas.microsoft.com/office/drawing/2014/main" xmlns="" id="{8132D73C-D64F-F3F7-65DB-F96B7C400533}"/>
                </a:ext>
              </a:extLst>
            </p:cNvPr>
            <p:cNvSpPr/>
            <p:nvPr/>
          </p:nvSpPr>
          <p:spPr>
            <a:xfrm>
              <a:off x="3290926" y="2054625"/>
              <a:ext cx="821" cy="7802"/>
            </a:xfrm>
            <a:custGeom>
              <a:avLst/>
              <a:gdLst/>
              <a:ahLst/>
              <a:cxnLst/>
              <a:rect l="l" t="t" r="r" b="b"/>
              <a:pathLst>
                <a:path w="6" h="57" extrusionOk="0">
                  <a:moveTo>
                    <a:pt x="1" y="0"/>
                  </a:moveTo>
                  <a:cubicBezTo>
                    <a:pt x="1" y="3"/>
                    <a:pt x="1" y="6"/>
                    <a:pt x="1" y="8"/>
                  </a:cubicBezTo>
                  <a:lnTo>
                    <a:pt x="1" y="8"/>
                  </a:lnTo>
                  <a:cubicBezTo>
                    <a:pt x="1" y="3"/>
                    <a:pt x="1" y="1"/>
                    <a:pt x="1" y="0"/>
                  </a:cubicBezTo>
                  <a:close/>
                  <a:moveTo>
                    <a:pt x="1" y="8"/>
                  </a:moveTo>
                  <a:cubicBezTo>
                    <a:pt x="1" y="17"/>
                    <a:pt x="3" y="34"/>
                    <a:pt x="6" y="56"/>
                  </a:cubicBezTo>
                  <a:cubicBezTo>
                    <a:pt x="6" y="39"/>
                    <a:pt x="2" y="25"/>
                    <a:pt x="1" y="8"/>
                  </a:cubicBezTo>
                  <a:close/>
                </a:path>
              </a:pathLst>
            </a:custGeom>
            <a:solidFill>
              <a:srgbClr val="027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09;p18">
              <a:extLst>
                <a:ext uri="{FF2B5EF4-FFF2-40B4-BE49-F238E27FC236}">
                  <a16:creationId xmlns:a16="http://schemas.microsoft.com/office/drawing/2014/main" xmlns="" id="{03D02DB9-D1B2-A593-12EA-210AA9EF8B15}"/>
                </a:ext>
              </a:extLst>
            </p:cNvPr>
            <p:cNvSpPr/>
            <p:nvPr/>
          </p:nvSpPr>
          <p:spPr>
            <a:xfrm>
              <a:off x="2793795" y="2049698"/>
              <a:ext cx="14098" cy="45306"/>
            </a:xfrm>
            <a:custGeom>
              <a:avLst/>
              <a:gdLst/>
              <a:ahLst/>
              <a:cxnLst/>
              <a:rect l="l" t="t" r="r" b="b"/>
              <a:pathLst>
                <a:path w="103" h="331" extrusionOk="0">
                  <a:moveTo>
                    <a:pt x="102" y="1"/>
                  </a:moveTo>
                  <a:lnTo>
                    <a:pt x="102" y="1"/>
                  </a:lnTo>
                  <a:cubicBezTo>
                    <a:pt x="77" y="11"/>
                    <a:pt x="57" y="26"/>
                    <a:pt x="36" y="36"/>
                  </a:cubicBezTo>
                  <a:cubicBezTo>
                    <a:pt x="36" y="36"/>
                    <a:pt x="36" y="42"/>
                    <a:pt x="31" y="47"/>
                  </a:cubicBezTo>
                  <a:cubicBezTo>
                    <a:pt x="26" y="77"/>
                    <a:pt x="11" y="178"/>
                    <a:pt x="1" y="330"/>
                  </a:cubicBezTo>
                  <a:cubicBezTo>
                    <a:pt x="11" y="234"/>
                    <a:pt x="21" y="138"/>
                    <a:pt x="41" y="36"/>
                  </a:cubicBezTo>
                  <a:cubicBezTo>
                    <a:pt x="41" y="36"/>
                    <a:pt x="62" y="21"/>
                    <a:pt x="102" y="1"/>
                  </a:cubicBezTo>
                  <a:close/>
                </a:path>
              </a:pathLst>
            </a:custGeom>
            <a:solidFill>
              <a:srgbClr val="027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0;p18">
              <a:extLst>
                <a:ext uri="{FF2B5EF4-FFF2-40B4-BE49-F238E27FC236}">
                  <a16:creationId xmlns:a16="http://schemas.microsoft.com/office/drawing/2014/main" xmlns="" id="{D6048296-EA80-2546-8A01-6EF8417A3710}"/>
                </a:ext>
              </a:extLst>
            </p:cNvPr>
            <p:cNvSpPr/>
            <p:nvPr/>
          </p:nvSpPr>
          <p:spPr>
            <a:xfrm>
              <a:off x="2805567" y="2281975"/>
              <a:ext cx="137" cy="137"/>
            </a:xfrm>
            <a:custGeom>
              <a:avLst/>
              <a:gdLst/>
              <a:ahLst/>
              <a:cxnLst/>
              <a:rect l="l" t="t" r="r" b="b"/>
              <a:pathLst>
                <a:path w="1" h="1" extrusionOk="0">
                  <a:moveTo>
                    <a:pt x="1" y="1"/>
                  </a:moveTo>
                  <a:cubicBezTo>
                    <a:pt x="1" y="1"/>
                    <a:pt x="1" y="1"/>
                    <a:pt x="1" y="1"/>
                  </a:cubicBezTo>
                  <a:lnTo>
                    <a:pt x="1" y="1"/>
                  </a:lnTo>
                  <a:close/>
                </a:path>
              </a:pathLst>
            </a:custGeom>
            <a:solidFill>
              <a:srgbClr val="027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1;p18">
              <a:extLst>
                <a:ext uri="{FF2B5EF4-FFF2-40B4-BE49-F238E27FC236}">
                  <a16:creationId xmlns:a16="http://schemas.microsoft.com/office/drawing/2014/main" xmlns="" id="{E243AD16-015B-B0E9-2D31-A55C3014ED14}"/>
                </a:ext>
              </a:extLst>
            </p:cNvPr>
            <p:cNvSpPr/>
            <p:nvPr/>
          </p:nvSpPr>
          <p:spPr>
            <a:xfrm>
              <a:off x="2688949" y="2760491"/>
              <a:ext cx="771975" cy="763626"/>
            </a:xfrm>
            <a:custGeom>
              <a:avLst/>
              <a:gdLst/>
              <a:ahLst/>
              <a:cxnLst/>
              <a:rect l="l" t="t" r="r" b="b"/>
              <a:pathLst>
                <a:path w="5640" h="5579" extrusionOk="0">
                  <a:moveTo>
                    <a:pt x="1496" y="0"/>
                  </a:moveTo>
                  <a:cubicBezTo>
                    <a:pt x="1527" y="1413"/>
                    <a:pt x="1750" y="2553"/>
                    <a:pt x="1750" y="2553"/>
                  </a:cubicBezTo>
                  <a:cubicBezTo>
                    <a:pt x="1750" y="2553"/>
                    <a:pt x="1548" y="2587"/>
                    <a:pt x="1259" y="2587"/>
                  </a:cubicBezTo>
                  <a:cubicBezTo>
                    <a:pt x="1008" y="2587"/>
                    <a:pt x="690" y="2561"/>
                    <a:pt x="382" y="2467"/>
                  </a:cubicBezTo>
                  <a:cubicBezTo>
                    <a:pt x="194" y="3470"/>
                    <a:pt x="42" y="4478"/>
                    <a:pt x="108" y="4828"/>
                  </a:cubicBezTo>
                  <a:lnTo>
                    <a:pt x="93" y="4868"/>
                  </a:lnTo>
                  <a:cubicBezTo>
                    <a:pt x="1" y="5085"/>
                    <a:pt x="164" y="5306"/>
                    <a:pt x="389" y="5306"/>
                  </a:cubicBezTo>
                  <a:cubicBezTo>
                    <a:pt x="412" y="5306"/>
                    <a:pt x="434" y="5303"/>
                    <a:pt x="458" y="5299"/>
                  </a:cubicBezTo>
                  <a:cubicBezTo>
                    <a:pt x="549" y="5284"/>
                    <a:pt x="645" y="5263"/>
                    <a:pt x="747" y="5248"/>
                  </a:cubicBezTo>
                  <a:cubicBezTo>
                    <a:pt x="998" y="5208"/>
                    <a:pt x="1274" y="5178"/>
                    <a:pt x="1532" y="5178"/>
                  </a:cubicBezTo>
                  <a:cubicBezTo>
                    <a:pt x="1768" y="5178"/>
                    <a:pt x="1989" y="5203"/>
                    <a:pt x="2165" y="5268"/>
                  </a:cubicBezTo>
                  <a:cubicBezTo>
                    <a:pt x="2246" y="5299"/>
                    <a:pt x="2327" y="5324"/>
                    <a:pt x="2418" y="5354"/>
                  </a:cubicBezTo>
                  <a:cubicBezTo>
                    <a:pt x="2646" y="5425"/>
                    <a:pt x="2894" y="5486"/>
                    <a:pt x="3132" y="5527"/>
                  </a:cubicBezTo>
                  <a:cubicBezTo>
                    <a:pt x="3335" y="5560"/>
                    <a:pt x="3535" y="5578"/>
                    <a:pt x="3724" y="5578"/>
                  </a:cubicBezTo>
                  <a:cubicBezTo>
                    <a:pt x="3999" y="5578"/>
                    <a:pt x="4249" y="5539"/>
                    <a:pt x="4444" y="5446"/>
                  </a:cubicBezTo>
                  <a:cubicBezTo>
                    <a:pt x="4546" y="5400"/>
                    <a:pt x="4647" y="5370"/>
                    <a:pt x="4748" y="5344"/>
                  </a:cubicBezTo>
                  <a:cubicBezTo>
                    <a:pt x="4905" y="5304"/>
                    <a:pt x="5067" y="5289"/>
                    <a:pt x="5209" y="5284"/>
                  </a:cubicBezTo>
                  <a:cubicBezTo>
                    <a:pt x="5463" y="5273"/>
                    <a:pt x="5640" y="5030"/>
                    <a:pt x="5559" y="4792"/>
                  </a:cubicBezTo>
                  <a:lnTo>
                    <a:pt x="4936" y="2427"/>
                  </a:lnTo>
                  <a:cubicBezTo>
                    <a:pt x="4591" y="2553"/>
                    <a:pt x="4220" y="2585"/>
                    <a:pt x="3935" y="2585"/>
                  </a:cubicBezTo>
                  <a:cubicBezTo>
                    <a:pt x="3650" y="2585"/>
                    <a:pt x="3452" y="2553"/>
                    <a:pt x="3452" y="2553"/>
                  </a:cubicBezTo>
                  <a:cubicBezTo>
                    <a:pt x="3452" y="2553"/>
                    <a:pt x="3674" y="1413"/>
                    <a:pt x="3705"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512;p18">
              <a:extLst>
                <a:ext uri="{FF2B5EF4-FFF2-40B4-BE49-F238E27FC236}">
                  <a16:creationId xmlns:a16="http://schemas.microsoft.com/office/drawing/2014/main" xmlns="" id="{BE2CA957-BCC9-6F86-DBA9-3EE78CBC3469}"/>
                </a:ext>
              </a:extLst>
            </p:cNvPr>
            <p:cNvSpPr/>
            <p:nvPr/>
          </p:nvSpPr>
          <p:spPr>
            <a:xfrm>
              <a:off x="2944358" y="1929795"/>
              <a:ext cx="201891" cy="221327"/>
            </a:xfrm>
            <a:custGeom>
              <a:avLst/>
              <a:gdLst/>
              <a:ahLst/>
              <a:cxnLst/>
              <a:rect l="l" t="t" r="r" b="b"/>
              <a:pathLst>
                <a:path w="1475" h="1617" extrusionOk="0">
                  <a:moveTo>
                    <a:pt x="334" y="1"/>
                  </a:moveTo>
                  <a:cubicBezTo>
                    <a:pt x="334" y="51"/>
                    <a:pt x="334" y="97"/>
                    <a:pt x="329" y="148"/>
                  </a:cubicBezTo>
                  <a:cubicBezTo>
                    <a:pt x="324" y="305"/>
                    <a:pt x="309" y="467"/>
                    <a:pt x="279" y="588"/>
                  </a:cubicBezTo>
                  <a:cubicBezTo>
                    <a:pt x="193" y="593"/>
                    <a:pt x="96" y="603"/>
                    <a:pt x="0" y="614"/>
                  </a:cubicBezTo>
                  <a:cubicBezTo>
                    <a:pt x="117" y="852"/>
                    <a:pt x="415" y="1414"/>
                    <a:pt x="735" y="1617"/>
                  </a:cubicBezTo>
                  <a:cubicBezTo>
                    <a:pt x="1054" y="1414"/>
                    <a:pt x="1353" y="852"/>
                    <a:pt x="1474" y="614"/>
                  </a:cubicBezTo>
                  <a:cubicBezTo>
                    <a:pt x="1373" y="603"/>
                    <a:pt x="1277" y="593"/>
                    <a:pt x="1185" y="588"/>
                  </a:cubicBezTo>
                  <a:cubicBezTo>
                    <a:pt x="1160" y="472"/>
                    <a:pt x="1145" y="325"/>
                    <a:pt x="1140" y="173"/>
                  </a:cubicBezTo>
                  <a:lnTo>
                    <a:pt x="1094" y="178"/>
                  </a:lnTo>
                  <a:cubicBezTo>
                    <a:pt x="1069" y="148"/>
                    <a:pt x="1049" y="117"/>
                    <a:pt x="1033" y="82"/>
                  </a:cubicBezTo>
                  <a:cubicBezTo>
                    <a:pt x="942" y="148"/>
                    <a:pt x="836" y="193"/>
                    <a:pt x="735" y="198"/>
                  </a:cubicBezTo>
                  <a:cubicBezTo>
                    <a:pt x="593" y="193"/>
                    <a:pt x="451" y="107"/>
                    <a:pt x="334" y="1"/>
                  </a:cubicBezTo>
                  <a:close/>
                </a:path>
              </a:pathLst>
            </a:custGeom>
            <a:solidFill>
              <a:srgbClr val="FAC5A5"/>
            </a:solidFill>
            <a:ln w="9525" cap="flat" cmpd="sng">
              <a:solidFill>
                <a:srgbClr val="FAC5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3;p18">
              <a:extLst>
                <a:ext uri="{FF2B5EF4-FFF2-40B4-BE49-F238E27FC236}">
                  <a16:creationId xmlns:a16="http://schemas.microsoft.com/office/drawing/2014/main" xmlns="" id="{106E8722-110B-EEBF-49F0-3613582B395B}"/>
                </a:ext>
              </a:extLst>
            </p:cNvPr>
            <p:cNvSpPr/>
            <p:nvPr/>
          </p:nvSpPr>
          <p:spPr>
            <a:xfrm>
              <a:off x="2948465" y="1705867"/>
              <a:ext cx="179033" cy="225433"/>
            </a:xfrm>
            <a:custGeom>
              <a:avLst/>
              <a:gdLst/>
              <a:ahLst/>
              <a:cxnLst/>
              <a:rect l="l" t="t" r="r" b="b"/>
              <a:pathLst>
                <a:path w="1308" h="1647" extrusionOk="0">
                  <a:moveTo>
                    <a:pt x="363" y="355"/>
                  </a:moveTo>
                  <a:cubicBezTo>
                    <a:pt x="427" y="355"/>
                    <a:pt x="503" y="364"/>
                    <a:pt x="593" y="385"/>
                  </a:cubicBezTo>
                  <a:lnTo>
                    <a:pt x="553" y="451"/>
                  </a:lnTo>
                  <a:cubicBezTo>
                    <a:pt x="553" y="451"/>
                    <a:pt x="370" y="411"/>
                    <a:pt x="222" y="411"/>
                  </a:cubicBezTo>
                  <a:cubicBezTo>
                    <a:pt x="174" y="411"/>
                    <a:pt x="130" y="415"/>
                    <a:pt x="97" y="426"/>
                  </a:cubicBezTo>
                  <a:cubicBezTo>
                    <a:pt x="97" y="426"/>
                    <a:pt x="176" y="355"/>
                    <a:pt x="363" y="355"/>
                  </a:cubicBezTo>
                  <a:close/>
                  <a:moveTo>
                    <a:pt x="851" y="1130"/>
                  </a:moveTo>
                  <a:cubicBezTo>
                    <a:pt x="806" y="1216"/>
                    <a:pt x="757" y="1245"/>
                    <a:pt x="713" y="1245"/>
                  </a:cubicBezTo>
                  <a:cubicBezTo>
                    <a:pt x="625" y="1245"/>
                    <a:pt x="553" y="1130"/>
                    <a:pt x="553" y="1130"/>
                  </a:cubicBezTo>
                  <a:close/>
                  <a:moveTo>
                    <a:pt x="0" y="0"/>
                  </a:moveTo>
                  <a:cubicBezTo>
                    <a:pt x="0" y="0"/>
                    <a:pt x="11" y="958"/>
                    <a:pt x="107" y="1145"/>
                  </a:cubicBezTo>
                  <a:cubicBezTo>
                    <a:pt x="147" y="1226"/>
                    <a:pt x="218" y="1328"/>
                    <a:pt x="304" y="1419"/>
                  </a:cubicBezTo>
                  <a:cubicBezTo>
                    <a:pt x="421" y="1535"/>
                    <a:pt x="568" y="1637"/>
                    <a:pt x="715" y="1647"/>
                  </a:cubicBezTo>
                  <a:cubicBezTo>
                    <a:pt x="811" y="1642"/>
                    <a:pt x="907" y="1596"/>
                    <a:pt x="993" y="1535"/>
                  </a:cubicBezTo>
                  <a:cubicBezTo>
                    <a:pt x="1024" y="1328"/>
                    <a:pt x="1176" y="1115"/>
                    <a:pt x="1176" y="1115"/>
                  </a:cubicBezTo>
                  <a:cubicBezTo>
                    <a:pt x="1267" y="1003"/>
                    <a:pt x="1302" y="821"/>
                    <a:pt x="1307" y="644"/>
                  </a:cubicBezTo>
                  <a:lnTo>
                    <a:pt x="1307" y="644"/>
                  </a:lnTo>
                  <a:cubicBezTo>
                    <a:pt x="1272" y="730"/>
                    <a:pt x="1191" y="867"/>
                    <a:pt x="1024" y="867"/>
                  </a:cubicBezTo>
                  <a:cubicBezTo>
                    <a:pt x="821" y="867"/>
                    <a:pt x="811" y="781"/>
                    <a:pt x="801" y="689"/>
                  </a:cubicBezTo>
                  <a:cubicBezTo>
                    <a:pt x="801" y="669"/>
                    <a:pt x="801" y="644"/>
                    <a:pt x="796" y="624"/>
                  </a:cubicBezTo>
                  <a:lnTo>
                    <a:pt x="613" y="624"/>
                  </a:lnTo>
                  <a:cubicBezTo>
                    <a:pt x="613" y="644"/>
                    <a:pt x="608" y="669"/>
                    <a:pt x="608" y="689"/>
                  </a:cubicBezTo>
                  <a:cubicBezTo>
                    <a:pt x="598" y="781"/>
                    <a:pt x="588" y="867"/>
                    <a:pt x="385" y="867"/>
                  </a:cubicBezTo>
                  <a:cubicBezTo>
                    <a:pt x="163" y="867"/>
                    <a:pt x="97" y="624"/>
                    <a:pt x="87" y="583"/>
                  </a:cubicBezTo>
                  <a:cubicBezTo>
                    <a:pt x="76" y="573"/>
                    <a:pt x="71" y="568"/>
                    <a:pt x="76" y="558"/>
                  </a:cubicBezTo>
                  <a:cubicBezTo>
                    <a:pt x="81" y="537"/>
                    <a:pt x="102" y="517"/>
                    <a:pt x="304" y="512"/>
                  </a:cubicBezTo>
                  <a:cubicBezTo>
                    <a:pt x="321" y="511"/>
                    <a:pt x="337" y="511"/>
                    <a:pt x="352" y="511"/>
                  </a:cubicBezTo>
                  <a:cubicBezTo>
                    <a:pt x="523" y="511"/>
                    <a:pt x="580" y="560"/>
                    <a:pt x="603" y="588"/>
                  </a:cubicBezTo>
                  <a:lnTo>
                    <a:pt x="806" y="588"/>
                  </a:lnTo>
                  <a:cubicBezTo>
                    <a:pt x="829" y="560"/>
                    <a:pt x="887" y="511"/>
                    <a:pt x="1057" y="511"/>
                  </a:cubicBezTo>
                  <a:cubicBezTo>
                    <a:pt x="1072" y="511"/>
                    <a:pt x="1088" y="511"/>
                    <a:pt x="1105" y="512"/>
                  </a:cubicBezTo>
                  <a:cubicBezTo>
                    <a:pt x="1216" y="512"/>
                    <a:pt x="1272" y="522"/>
                    <a:pt x="1302" y="532"/>
                  </a:cubicBezTo>
                  <a:cubicBezTo>
                    <a:pt x="1297" y="492"/>
                    <a:pt x="1292" y="456"/>
                    <a:pt x="1287" y="421"/>
                  </a:cubicBezTo>
                  <a:cubicBezTo>
                    <a:pt x="1256" y="413"/>
                    <a:pt x="1219" y="410"/>
                    <a:pt x="1179" y="410"/>
                  </a:cubicBezTo>
                  <a:cubicBezTo>
                    <a:pt x="1033" y="410"/>
                    <a:pt x="857" y="451"/>
                    <a:pt x="857" y="451"/>
                  </a:cubicBezTo>
                  <a:lnTo>
                    <a:pt x="816" y="385"/>
                  </a:lnTo>
                  <a:cubicBezTo>
                    <a:pt x="906" y="363"/>
                    <a:pt x="982" y="355"/>
                    <a:pt x="1046" y="355"/>
                  </a:cubicBezTo>
                  <a:cubicBezTo>
                    <a:pt x="1169" y="355"/>
                    <a:pt x="1245" y="386"/>
                    <a:pt x="1282" y="406"/>
                  </a:cubicBezTo>
                  <a:cubicBezTo>
                    <a:pt x="1272" y="345"/>
                    <a:pt x="1257" y="294"/>
                    <a:pt x="1236" y="249"/>
                  </a:cubicBezTo>
                  <a:cubicBezTo>
                    <a:pt x="1201" y="218"/>
                    <a:pt x="1166" y="178"/>
                    <a:pt x="1135" y="137"/>
                  </a:cubicBezTo>
                  <a:lnTo>
                    <a:pt x="1130" y="137"/>
                  </a:lnTo>
                  <a:cubicBezTo>
                    <a:pt x="887" y="92"/>
                    <a:pt x="694" y="46"/>
                    <a:pt x="548" y="0"/>
                  </a:cubicBezTo>
                  <a:close/>
                </a:path>
              </a:pathLst>
            </a:custGeom>
            <a:solidFill>
              <a:srgbClr val="FAC5A5"/>
            </a:solidFill>
            <a:ln w="9525" cap="flat" cmpd="sng">
              <a:solidFill>
                <a:srgbClr val="FAC5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4;p18">
              <a:extLst>
                <a:ext uri="{FF2B5EF4-FFF2-40B4-BE49-F238E27FC236}">
                  <a16:creationId xmlns:a16="http://schemas.microsoft.com/office/drawing/2014/main" xmlns="" id="{CE42A65F-1090-7EBB-028F-C043C1EAC36E}"/>
                </a:ext>
              </a:extLst>
            </p:cNvPr>
            <p:cNvSpPr/>
            <p:nvPr/>
          </p:nvSpPr>
          <p:spPr>
            <a:xfrm>
              <a:off x="2989390" y="1899956"/>
              <a:ext cx="96497" cy="57077"/>
            </a:xfrm>
            <a:custGeom>
              <a:avLst/>
              <a:gdLst/>
              <a:ahLst/>
              <a:cxnLst/>
              <a:rect l="l" t="t" r="r" b="b"/>
              <a:pathLst>
                <a:path w="705" h="417" extrusionOk="0">
                  <a:moveTo>
                    <a:pt x="5" y="1"/>
                  </a:moveTo>
                  <a:cubicBezTo>
                    <a:pt x="5" y="26"/>
                    <a:pt x="5" y="51"/>
                    <a:pt x="5" y="82"/>
                  </a:cubicBezTo>
                  <a:cubicBezTo>
                    <a:pt x="5" y="122"/>
                    <a:pt x="5" y="168"/>
                    <a:pt x="0" y="219"/>
                  </a:cubicBezTo>
                  <a:lnTo>
                    <a:pt x="5" y="219"/>
                  </a:lnTo>
                  <a:cubicBezTo>
                    <a:pt x="122" y="325"/>
                    <a:pt x="264" y="411"/>
                    <a:pt x="406" y="416"/>
                  </a:cubicBezTo>
                  <a:cubicBezTo>
                    <a:pt x="507" y="411"/>
                    <a:pt x="613" y="366"/>
                    <a:pt x="704" y="300"/>
                  </a:cubicBezTo>
                  <a:cubicBezTo>
                    <a:pt x="684" y="244"/>
                    <a:pt x="684" y="178"/>
                    <a:pt x="694" y="117"/>
                  </a:cubicBezTo>
                  <a:lnTo>
                    <a:pt x="694" y="117"/>
                  </a:lnTo>
                  <a:cubicBezTo>
                    <a:pt x="608" y="178"/>
                    <a:pt x="512" y="224"/>
                    <a:pt x="416" y="229"/>
                  </a:cubicBezTo>
                  <a:cubicBezTo>
                    <a:pt x="269" y="219"/>
                    <a:pt x="122" y="117"/>
                    <a:pt x="5" y="1"/>
                  </a:cubicBezTo>
                  <a:close/>
                </a:path>
              </a:pathLst>
            </a:custGeom>
            <a:solidFill>
              <a:srgbClr val="FAC5A5"/>
            </a:solidFill>
            <a:ln w="9525" cap="flat" cmpd="sng">
              <a:solidFill>
                <a:srgbClr val="FAC5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5;p18">
              <a:extLst>
                <a:ext uri="{FF2B5EF4-FFF2-40B4-BE49-F238E27FC236}">
                  <a16:creationId xmlns:a16="http://schemas.microsoft.com/office/drawing/2014/main" xmlns="" id="{DA4B8FEE-B2A2-A4E8-BB2E-22ED85E5BF22}"/>
                </a:ext>
              </a:extLst>
            </p:cNvPr>
            <p:cNvSpPr/>
            <p:nvPr/>
          </p:nvSpPr>
          <p:spPr>
            <a:xfrm>
              <a:off x="3062892" y="1780601"/>
              <a:ext cx="61867" cy="39146"/>
            </a:xfrm>
            <a:custGeom>
              <a:avLst/>
              <a:gdLst/>
              <a:ahLst/>
              <a:cxnLst/>
              <a:rect l="l" t="t" r="r" b="b"/>
              <a:pathLst>
                <a:path w="452" h="286" extrusionOk="0">
                  <a:moveTo>
                    <a:pt x="218" y="0"/>
                  </a:moveTo>
                  <a:cubicBezTo>
                    <a:pt x="32" y="0"/>
                    <a:pt x="5" y="58"/>
                    <a:pt x="0" y="72"/>
                  </a:cubicBezTo>
                  <a:cubicBezTo>
                    <a:pt x="5" y="93"/>
                    <a:pt x="5" y="118"/>
                    <a:pt x="10" y="138"/>
                  </a:cubicBezTo>
                  <a:cubicBezTo>
                    <a:pt x="21" y="235"/>
                    <a:pt x="26" y="285"/>
                    <a:pt x="188" y="285"/>
                  </a:cubicBezTo>
                  <a:cubicBezTo>
                    <a:pt x="390" y="285"/>
                    <a:pt x="446" y="27"/>
                    <a:pt x="451" y="22"/>
                  </a:cubicBezTo>
                  <a:lnTo>
                    <a:pt x="451" y="17"/>
                  </a:lnTo>
                  <a:cubicBezTo>
                    <a:pt x="431" y="12"/>
                    <a:pt x="385" y="2"/>
                    <a:pt x="264" y="2"/>
                  </a:cubicBezTo>
                  <a:cubicBezTo>
                    <a:pt x="247" y="1"/>
                    <a:pt x="232" y="0"/>
                    <a:pt x="218" y="0"/>
                  </a:cubicBezTo>
                  <a:close/>
                </a:path>
              </a:pathLst>
            </a:custGeom>
            <a:solidFill>
              <a:srgbClr val="FAC5A5"/>
            </a:solidFill>
            <a:ln w="9525" cap="flat" cmpd="sng">
              <a:solidFill>
                <a:srgbClr val="FAC5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6;p18">
              <a:extLst>
                <a:ext uri="{FF2B5EF4-FFF2-40B4-BE49-F238E27FC236}">
                  <a16:creationId xmlns:a16="http://schemas.microsoft.com/office/drawing/2014/main" xmlns="" id="{FCAD45DB-ACEC-008B-6CD7-698365A9C3AD}"/>
                </a:ext>
              </a:extLst>
            </p:cNvPr>
            <p:cNvSpPr/>
            <p:nvPr/>
          </p:nvSpPr>
          <p:spPr>
            <a:xfrm>
              <a:off x="2965026" y="1780601"/>
              <a:ext cx="61867" cy="39146"/>
            </a:xfrm>
            <a:custGeom>
              <a:avLst/>
              <a:gdLst/>
              <a:ahLst/>
              <a:cxnLst/>
              <a:rect l="l" t="t" r="r" b="b"/>
              <a:pathLst>
                <a:path w="452" h="286" extrusionOk="0">
                  <a:moveTo>
                    <a:pt x="234" y="0"/>
                  </a:moveTo>
                  <a:cubicBezTo>
                    <a:pt x="220" y="0"/>
                    <a:pt x="205" y="1"/>
                    <a:pt x="188" y="2"/>
                  </a:cubicBezTo>
                  <a:cubicBezTo>
                    <a:pt x="67" y="2"/>
                    <a:pt x="21" y="12"/>
                    <a:pt x="1" y="17"/>
                  </a:cubicBezTo>
                  <a:lnTo>
                    <a:pt x="6" y="22"/>
                  </a:lnTo>
                  <a:cubicBezTo>
                    <a:pt x="6" y="27"/>
                    <a:pt x="62" y="285"/>
                    <a:pt x="264" y="285"/>
                  </a:cubicBezTo>
                  <a:cubicBezTo>
                    <a:pt x="427" y="285"/>
                    <a:pt x="432" y="235"/>
                    <a:pt x="442" y="138"/>
                  </a:cubicBezTo>
                  <a:cubicBezTo>
                    <a:pt x="447" y="118"/>
                    <a:pt x="447" y="93"/>
                    <a:pt x="452" y="72"/>
                  </a:cubicBezTo>
                  <a:cubicBezTo>
                    <a:pt x="447" y="58"/>
                    <a:pt x="421" y="0"/>
                    <a:pt x="234" y="0"/>
                  </a:cubicBezTo>
                  <a:close/>
                </a:path>
              </a:pathLst>
            </a:custGeom>
            <a:solidFill>
              <a:srgbClr val="FAC5A5"/>
            </a:solidFill>
            <a:ln w="9525" cap="flat" cmpd="sng">
              <a:solidFill>
                <a:srgbClr val="FAC5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7;p18">
              <a:extLst>
                <a:ext uri="{FF2B5EF4-FFF2-40B4-BE49-F238E27FC236}">
                  <a16:creationId xmlns:a16="http://schemas.microsoft.com/office/drawing/2014/main" xmlns="" id="{F25A3B41-B5FD-8098-266C-DBE8B322440F}"/>
                </a:ext>
              </a:extLst>
            </p:cNvPr>
            <p:cNvSpPr/>
            <p:nvPr/>
          </p:nvSpPr>
          <p:spPr>
            <a:xfrm>
              <a:off x="2958183" y="1775673"/>
              <a:ext cx="169314" cy="48864"/>
            </a:xfrm>
            <a:custGeom>
              <a:avLst/>
              <a:gdLst/>
              <a:ahLst/>
              <a:cxnLst/>
              <a:rect l="l" t="t" r="r" b="b"/>
              <a:pathLst>
                <a:path w="1237" h="357" extrusionOk="0">
                  <a:moveTo>
                    <a:pt x="284" y="36"/>
                  </a:moveTo>
                  <a:cubicBezTo>
                    <a:pt x="471" y="36"/>
                    <a:pt x="497" y="94"/>
                    <a:pt x="502" y="108"/>
                  </a:cubicBezTo>
                  <a:cubicBezTo>
                    <a:pt x="497" y="129"/>
                    <a:pt x="497" y="154"/>
                    <a:pt x="492" y="174"/>
                  </a:cubicBezTo>
                  <a:cubicBezTo>
                    <a:pt x="482" y="271"/>
                    <a:pt x="477" y="321"/>
                    <a:pt x="314" y="321"/>
                  </a:cubicBezTo>
                  <a:cubicBezTo>
                    <a:pt x="112" y="321"/>
                    <a:pt x="56" y="63"/>
                    <a:pt x="56" y="58"/>
                  </a:cubicBezTo>
                  <a:lnTo>
                    <a:pt x="51" y="53"/>
                  </a:lnTo>
                  <a:cubicBezTo>
                    <a:pt x="71" y="48"/>
                    <a:pt x="117" y="38"/>
                    <a:pt x="238" y="38"/>
                  </a:cubicBezTo>
                  <a:cubicBezTo>
                    <a:pt x="255" y="37"/>
                    <a:pt x="270" y="36"/>
                    <a:pt x="284" y="36"/>
                  </a:cubicBezTo>
                  <a:close/>
                  <a:moveTo>
                    <a:pt x="983" y="36"/>
                  </a:moveTo>
                  <a:cubicBezTo>
                    <a:pt x="997" y="36"/>
                    <a:pt x="1012" y="37"/>
                    <a:pt x="1029" y="38"/>
                  </a:cubicBezTo>
                  <a:cubicBezTo>
                    <a:pt x="1150" y="38"/>
                    <a:pt x="1196" y="48"/>
                    <a:pt x="1216" y="53"/>
                  </a:cubicBezTo>
                  <a:lnTo>
                    <a:pt x="1216" y="58"/>
                  </a:lnTo>
                  <a:cubicBezTo>
                    <a:pt x="1211" y="63"/>
                    <a:pt x="1155" y="321"/>
                    <a:pt x="953" y="321"/>
                  </a:cubicBezTo>
                  <a:cubicBezTo>
                    <a:pt x="791" y="321"/>
                    <a:pt x="786" y="271"/>
                    <a:pt x="775" y="174"/>
                  </a:cubicBezTo>
                  <a:cubicBezTo>
                    <a:pt x="770" y="154"/>
                    <a:pt x="770" y="129"/>
                    <a:pt x="765" y="108"/>
                  </a:cubicBezTo>
                  <a:cubicBezTo>
                    <a:pt x="770" y="94"/>
                    <a:pt x="797" y="36"/>
                    <a:pt x="983" y="36"/>
                  </a:cubicBezTo>
                  <a:close/>
                  <a:moveTo>
                    <a:pt x="281" y="1"/>
                  </a:moveTo>
                  <a:cubicBezTo>
                    <a:pt x="266" y="1"/>
                    <a:pt x="250" y="1"/>
                    <a:pt x="233" y="2"/>
                  </a:cubicBezTo>
                  <a:cubicBezTo>
                    <a:pt x="31" y="7"/>
                    <a:pt x="10" y="27"/>
                    <a:pt x="5" y="48"/>
                  </a:cubicBezTo>
                  <a:cubicBezTo>
                    <a:pt x="0" y="58"/>
                    <a:pt x="5" y="63"/>
                    <a:pt x="16" y="73"/>
                  </a:cubicBezTo>
                  <a:cubicBezTo>
                    <a:pt x="26" y="114"/>
                    <a:pt x="92" y="357"/>
                    <a:pt x="314" y="357"/>
                  </a:cubicBezTo>
                  <a:cubicBezTo>
                    <a:pt x="517" y="357"/>
                    <a:pt x="527" y="271"/>
                    <a:pt x="537" y="179"/>
                  </a:cubicBezTo>
                  <a:cubicBezTo>
                    <a:pt x="537" y="159"/>
                    <a:pt x="542" y="134"/>
                    <a:pt x="542" y="114"/>
                  </a:cubicBezTo>
                  <a:lnTo>
                    <a:pt x="725" y="114"/>
                  </a:lnTo>
                  <a:cubicBezTo>
                    <a:pt x="730" y="134"/>
                    <a:pt x="730" y="159"/>
                    <a:pt x="730" y="179"/>
                  </a:cubicBezTo>
                  <a:cubicBezTo>
                    <a:pt x="740" y="271"/>
                    <a:pt x="750" y="357"/>
                    <a:pt x="953" y="357"/>
                  </a:cubicBezTo>
                  <a:cubicBezTo>
                    <a:pt x="1120" y="357"/>
                    <a:pt x="1201" y="220"/>
                    <a:pt x="1236" y="134"/>
                  </a:cubicBezTo>
                  <a:cubicBezTo>
                    <a:pt x="1236" y="98"/>
                    <a:pt x="1231" y="58"/>
                    <a:pt x="1231" y="22"/>
                  </a:cubicBezTo>
                  <a:cubicBezTo>
                    <a:pt x="1201" y="12"/>
                    <a:pt x="1145" y="2"/>
                    <a:pt x="1034" y="2"/>
                  </a:cubicBezTo>
                  <a:cubicBezTo>
                    <a:pt x="1017" y="1"/>
                    <a:pt x="1001" y="1"/>
                    <a:pt x="986" y="1"/>
                  </a:cubicBezTo>
                  <a:cubicBezTo>
                    <a:pt x="816" y="1"/>
                    <a:pt x="758" y="50"/>
                    <a:pt x="735" y="78"/>
                  </a:cubicBezTo>
                  <a:lnTo>
                    <a:pt x="532" y="78"/>
                  </a:lnTo>
                  <a:cubicBezTo>
                    <a:pt x="509" y="50"/>
                    <a:pt x="452" y="1"/>
                    <a:pt x="281" y="1"/>
                  </a:cubicBezTo>
                  <a:close/>
                </a:path>
              </a:pathLst>
            </a:custGeom>
            <a:solidFill>
              <a:srgbClr val="FAC5A5"/>
            </a:solidFill>
            <a:ln w="9525" cap="flat" cmpd="sng">
              <a:solidFill>
                <a:srgbClr val="FAC5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p18">
              <a:extLst>
                <a:ext uri="{FF2B5EF4-FFF2-40B4-BE49-F238E27FC236}">
                  <a16:creationId xmlns:a16="http://schemas.microsoft.com/office/drawing/2014/main" xmlns="" id="{508C2660-013A-04B9-B150-F13B934A5188}"/>
                </a:ext>
              </a:extLst>
            </p:cNvPr>
            <p:cNvSpPr/>
            <p:nvPr/>
          </p:nvSpPr>
          <p:spPr>
            <a:xfrm>
              <a:off x="3024020" y="1860536"/>
              <a:ext cx="41063" cy="15741"/>
            </a:xfrm>
            <a:custGeom>
              <a:avLst/>
              <a:gdLst/>
              <a:ahLst/>
              <a:cxnLst/>
              <a:rect l="l" t="t" r="r" b="b"/>
              <a:pathLst>
                <a:path w="300" h="115" extrusionOk="0">
                  <a:moveTo>
                    <a:pt x="1" y="0"/>
                  </a:moveTo>
                  <a:cubicBezTo>
                    <a:pt x="1" y="0"/>
                    <a:pt x="73" y="115"/>
                    <a:pt x="161" y="115"/>
                  </a:cubicBezTo>
                  <a:cubicBezTo>
                    <a:pt x="205" y="115"/>
                    <a:pt x="254" y="86"/>
                    <a:pt x="299" y="0"/>
                  </a:cubicBezTo>
                  <a:close/>
                </a:path>
              </a:pathLst>
            </a:custGeom>
            <a:solidFill>
              <a:srgbClr val="FAC5A5"/>
            </a:solidFill>
            <a:ln w="9525" cap="flat" cmpd="sng">
              <a:solidFill>
                <a:srgbClr val="FAC5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9;p18">
              <a:extLst>
                <a:ext uri="{FF2B5EF4-FFF2-40B4-BE49-F238E27FC236}">
                  <a16:creationId xmlns:a16="http://schemas.microsoft.com/office/drawing/2014/main" xmlns="" id="{1D2D5862-1138-4110-49AF-ADA48860D28B}"/>
                </a:ext>
              </a:extLst>
            </p:cNvPr>
            <p:cNvSpPr/>
            <p:nvPr/>
          </p:nvSpPr>
          <p:spPr>
            <a:xfrm>
              <a:off x="2961605" y="1754458"/>
              <a:ext cx="68164" cy="13277"/>
            </a:xfrm>
            <a:custGeom>
              <a:avLst/>
              <a:gdLst/>
              <a:ahLst/>
              <a:cxnLst/>
              <a:rect l="l" t="t" r="r" b="b"/>
              <a:pathLst>
                <a:path w="498" h="97" extrusionOk="0">
                  <a:moveTo>
                    <a:pt x="267" y="0"/>
                  </a:moveTo>
                  <a:cubicBezTo>
                    <a:pt x="80" y="0"/>
                    <a:pt x="1" y="71"/>
                    <a:pt x="1" y="71"/>
                  </a:cubicBezTo>
                  <a:cubicBezTo>
                    <a:pt x="34" y="60"/>
                    <a:pt x="78" y="56"/>
                    <a:pt x="126" y="56"/>
                  </a:cubicBezTo>
                  <a:cubicBezTo>
                    <a:pt x="274" y="56"/>
                    <a:pt x="457" y="96"/>
                    <a:pt x="457" y="96"/>
                  </a:cubicBezTo>
                  <a:lnTo>
                    <a:pt x="497" y="30"/>
                  </a:lnTo>
                  <a:cubicBezTo>
                    <a:pt x="407" y="9"/>
                    <a:pt x="331" y="0"/>
                    <a:pt x="267"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0;p18">
              <a:extLst>
                <a:ext uri="{FF2B5EF4-FFF2-40B4-BE49-F238E27FC236}">
                  <a16:creationId xmlns:a16="http://schemas.microsoft.com/office/drawing/2014/main" xmlns="" id="{79377636-2290-0A8F-D891-FEB1D21E3CAF}"/>
                </a:ext>
              </a:extLst>
            </p:cNvPr>
            <p:cNvSpPr/>
            <p:nvPr/>
          </p:nvSpPr>
          <p:spPr>
            <a:xfrm>
              <a:off x="3632841" y="2013563"/>
              <a:ext cx="153300" cy="162060"/>
            </a:xfrm>
            <a:custGeom>
              <a:avLst/>
              <a:gdLst/>
              <a:ahLst/>
              <a:cxnLst/>
              <a:rect l="l" t="t" r="r" b="b"/>
              <a:pathLst>
                <a:path w="1120" h="1184" extrusionOk="0">
                  <a:moveTo>
                    <a:pt x="248" y="214"/>
                  </a:moveTo>
                  <a:lnTo>
                    <a:pt x="689" y="270"/>
                  </a:lnTo>
                  <a:lnTo>
                    <a:pt x="679" y="412"/>
                  </a:lnTo>
                  <a:lnTo>
                    <a:pt x="522" y="392"/>
                  </a:lnTo>
                  <a:lnTo>
                    <a:pt x="466" y="792"/>
                  </a:lnTo>
                  <a:lnTo>
                    <a:pt x="324" y="777"/>
                  </a:lnTo>
                  <a:lnTo>
                    <a:pt x="380" y="376"/>
                  </a:lnTo>
                  <a:lnTo>
                    <a:pt x="233" y="356"/>
                  </a:lnTo>
                  <a:lnTo>
                    <a:pt x="248" y="214"/>
                  </a:lnTo>
                  <a:close/>
                  <a:moveTo>
                    <a:pt x="1120" y="609"/>
                  </a:moveTo>
                  <a:lnTo>
                    <a:pt x="1044" y="1125"/>
                  </a:lnTo>
                  <a:lnTo>
                    <a:pt x="1044" y="1125"/>
                  </a:lnTo>
                  <a:cubicBezTo>
                    <a:pt x="1046" y="1121"/>
                    <a:pt x="1048" y="1116"/>
                    <a:pt x="1049" y="1111"/>
                  </a:cubicBezTo>
                  <a:lnTo>
                    <a:pt x="1120" y="609"/>
                  </a:lnTo>
                  <a:close/>
                  <a:moveTo>
                    <a:pt x="169" y="0"/>
                  </a:moveTo>
                  <a:cubicBezTo>
                    <a:pt x="157" y="0"/>
                    <a:pt x="147" y="9"/>
                    <a:pt x="147" y="22"/>
                  </a:cubicBezTo>
                  <a:lnTo>
                    <a:pt x="0" y="1010"/>
                  </a:lnTo>
                  <a:cubicBezTo>
                    <a:pt x="0" y="1025"/>
                    <a:pt x="10" y="1035"/>
                    <a:pt x="25" y="1040"/>
                  </a:cubicBezTo>
                  <a:lnTo>
                    <a:pt x="259" y="1070"/>
                  </a:lnTo>
                  <a:cubicBezTo>
                    <a:pt x="319" y="1040"/>
                    <a:pt x="375" y="1010"/>
                    <a:pt x="375" y="1010"/>
                  </a:cubicBezTo>
                  <a:lnTo>
                    <a:pt x="552" y="1116"/>
                  </a:lnTo>
                  <a:lnTo>
                    <a:pt x="725" y="1141"/>
                  </a:lnTo>
                  <a:lnTo>
                    <a:pt x="866" y="1162"/>
                  </a:lnTo>
                  <a:lnTo>
                    <a:pt x="963" y="488"/>
                  </a:lnTo>
                  <a:lnTo>
                    <a:pt x="740" y="832"/>
                  </a:lnTo>
                  <a:lnTo>
                    <a:pt x="628" y="822"/>
                  </a:lnTo>
                  <a:lnTo>
                    <a:pt x="562" y="457"/>
                  </a:lnTo>
                  <a:lnTo>
                    <a:pt x="689" y="437"/>
                  </a:lnTo>
                  <a:lnTo>
                    <a:pt x="730" y="645"/>
                  </a:lnTo>
                  <a:lnTo>
                    <a:pt x="866" y="427"/>
                  </a:lnTo>
                  <a:lnTo>
                    <a:pt x="963" y="488"/>
                  </a:lnTo>
                  <a:lnTo>
                    <a:pt x="1018" y="123"/>
                  </a:lnTo>
                  <a:lnTo>
                    <a:pt x="669" y="72"/>
                  </a:lnTo>
                  <a:lnTo>
                    <a:pt x="441" y="37"/>
                  </a:lnTo>
                  <a:lnTo>
                    <a:pt x="177" y="2"/>
                  </a:lnTo>
                  <a:cubicBezTo>
                    <a:pt x="175" y="1"/>
                    <a:pt x="172" y="0"/>
                    <a:pt x="169" y="0"/>
                  </a:cubicBezTo>
                  <a:close/>
                  <a:moveTo>
                    <a:pt x="1044" y="1125"/>
                  </a:moveTo>
                  <a:lnTo>
                    <a:pt x="1044" y="1125"/>
                  </a:lnTo>
                  <a:cubicBezTo>
                    <a:pt x="1032" y="1154"/>
                    <a:pt x="1007" y="1174"/>
                    <a:pt x="975" y="1177"/>
                  </a:cubicBezTo>
                  <a:lnTo>
                    <a:pt x="975" y="1177"/>
                  </a:lnTo>
                  <a:lnTo>
                    <a:pt x="866" y="1162"/>
                  </a:lnTo>
                  <a:lnTo>
                    <a:pt x="866" y="1162"/>
                  </a:lnTo>
                  <a:lnTo>
                    <a:pt x="958" y="1177"/>
                  </a:lnTo>
                  <a:cubicBezTo>
                    <a:pt x="961" y="1177"/>
                    <a:pt x="964" y="1177"/>
                    <a:pt x="967" y="1177"/>
                  </a:cubicBezTo>
                  <a:cubicBezTo>
                    <a:pt x="970" y="1177"/>
                    <a:pt x="972" y="1177"/>
                    <a:pt x="975" y="1177"/>
                  </a:cubicBezTo>
                  <a:lnTo>
                    <a:pt x="975" y="1177"/>
                  </a:lnTo>
                  <a:lnTo>
                    <a:pt x="1008" y="1182"/>
                  </a:lnTo>
                  <a:cubicBezTo>
                    <a:pt x="1011" y="1183"/>
                    <a:pt x="1014" y="1183"/>
                    <a:pt x="1016" y="1183"/>
                  </a:cubicBezTo>
                  <a:cubicBezTo>
                    <a:pt x="1028" y="1183"/>
                    <a:pt x="1039" y="1174"/>
                    <a:pt x="1039" y="1162"/>
                  </a:cubicBezTo>
                  <a:lnTo>
                    <a:pt x="1044" y="1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1;p18">
              <a:extLst>
                <a:ext uri="{FF2B5EF4-FFF2-40B4-BE49-F238E27FC236}">
                  <a16:creationId xmlns:a16="http://schemas.microsoft.com/office/drawing/2014/main" xmlns="" id="{2420BBB2-5673-DA8E-BF01-D72E086549A4}"/>
                </a:ext>
              </a:extLst>
            </p:cNvPr>
            <p:cNvSpPr/>
            <p:nvPr/>
          </p:nvSpPr>
          <p:spPr>
            <a:xfrm>
              <a:off x="3784636" y="2032451"/>
              <a:ext cx="10539" cy="11908"/>
            </a:xfrm>
            <a:custGeom>
              <a:avLst/>
              <a:gdLst/>
              <a:ahLst/>
              <a:cxnLst/>
              <a:rect l="l" t="t" r="r" b="b"/>
              <a:pathLst>
                <a:path w="77" h="87" extrusionOk="0">
                  <a:moveTo>
                    <a:pt x="1" y="0"/>
                  </a:moveTo>
                  <a:cubicBezTo>
                    <a:pt x="46" y="5"/>
                    <a:pt x="71" y="46"/>
                    <a:pt x="66" y="86"/>
                  </a:cubicBezTo>
                  <a:lnTo>
                    <a:pt x="77" y="36"/>
                  </a:lnTo>
                  <a:cubicBezTo>
                    <a:pt x="77" y="21"/>
                    <a:pt x="66" y="10"/>
                    <a:pt x="51" y="5"/>
                  </a:cubicBezTo>
                  <a:lnTo>
                    <a:pt x="1" y="0"/>
                  </a:lnTo>
                  <a:close/>
                </a:path>
              </a:pathLst>
            </a:custGeom>
            <a:solidFill>
              <a:srgbClr val="FD51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2;p18">
              <a:extLst>
                <a:ext uri="{FF2B5EF4-FFF2-40B4-BE49-F238E27FC236}">
                  <a16:creationId xmlns:a16="http://schemas.microsoft.com/office/drawing/2014/main" xmlns="" id="{3787C009-41DE-4683-48B2-DE6B0D91CA8F}"/>
                </a:ext>
              </a:extLst>
            </p:cNvPr>
            <p:cNvSpPr/>
            <p:nvPr/>
          </p:nvSpPr>
          <p:spPr>
            <a:xfrm>
              <a:off x="3683348" y="1924867"/>
              <a:ext cx="95128" cy="103067"/>
            </a:xfrm>
            <a:custGeom>
              <a:avLst/>
              <a:gdLst/>
              <a:ahLst/>
              <a:cxnLst/>
              <a:rect l="l" t="t" r="r" b="b"/>
              <a:pathLst>
                <a:path w="695" h="753" extrusionOk="0">
                  <a:moveTo>
                    <a:pt x="164" y="1"/>
                  </a:moveTo>
                  <a:cubicBezTo>
                    <a:pt x="127" y="1"/>
                    <a:pt x="92" y="29"/>
                    <a:pt x="87" y="67"/>
                  </a:cubicBezTo>
                  <a:lnTo>
                    <a:pt x="6" y="599"/>
                  </a:lnTo>
                  <a:cubicBezTo>
                    <a:pt x="1" y="639"/>
                    <a:pt x="31" y="680"/>
                    <a:pt x="72" y="685"/>
                  </a:cubicBezTo>
                  <a:lnTo>
                    <a:pt x="300" y="720"/>
                  </a:lnTo>
                  <a:lnTo>
                    <a:pt x="528" y="751"/>
                  </a:lnTo>
                  <a:cubicBezTo>
                    <a:pt x="533" y="752"/>
                    <a:pt x="538" y="753"/>
                    <a:pt x="544" y="753"/>
                  </a:cubicBezTo>
                  <a:cubicBezTo>
                    <a:pt x="578" y="753"/>
                    <a:pt x="609" y="725"/>
                    <a:pt x="614" y="690"/>
                  </a:cubicBezTo>
                  <a:lnTo>
                    <a:pt x="690" y="158"/>
                  </a:lnTo>
                  <a:cubicBezTo>
                    <a:pt x="695" y="113"/>
                    <a:pt x="670" y="77"/>
                    <a:pt x="624" y="67"/>
                  </a:cubicBezTo>
                  <a:lnTo>
                    <a:pt x="173" y="1"/>
                  </a:lnTo>
                  <a:cubicBezTo>
                    <a:pt x="170" y="1"/>
                    <a:pt x="167" y="1"/>
                    <a:pt x="164" y="1"/>
                  </a:cubicBezTo>
                  <a:close/>
                </a:path>
              </a:pathLst>
            </a:custGeom>
            <a:solidFill>
              <a:srgbClr val="1F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3;p18">
              <a:extLst>
                <a:ext uri="{FF2B5EF4-FFF2-40B4-BE49-F238E27FC236}">
                  <a16:creationId xmlns:a16="http://schemas.microsoft.com/office/drawing/2014/main" xmlns="" id="{1AFC5C28-F173-6EE3-A158-E1D053DE3FE2}"/>
                </a:ext>
              </a:extLst>
            </p:cNvPr>
            <p:cNvSpPr/>
            <p:nvPr/>
          </p:nvSpPr>
          <p:spPr>
            <a:xfrm>
              <a:off x="3665417" y="2288271"/>
              <a:ext cx="35451" cy="61867"/>
            </a:xfrm>
            <a:custGeom>
              <a:avLst/>
              <a:gdLst/>
              <a:ahLst/>
              <a:cxnLst/>
              <a:rect l="l" t="t" r="r" b="b"/>
              <a:pathLst>
                <a:path w="259" h="452" extrusionOk="0">
                  <a:moveTo>
                    <a:pt x="26" y="1"/>
                  </a:moveTo>
                  <a:lnTo>
                    <a:pt x="10" y="254"/>
                  </a:lnTo>
                  <a:lnTo>
                    <a:pt x="0" y="426"/>
                  </a:lnTo>
                  <a:lnTo>
                    <a:pt x="167" y="451"/>
                  </a:lnTo>
                  <a:lnTo>
                    <a:pt x="259" y="77"/>
                  </a:lnTo>
                  <a:cubicBezTo>
                    <a:pt x="193" y="61"/>
                    <a:pt x="107" y="31"/>
                    <a:pt x="26" y="1"/>
                  </a:cubicBezTo>
                  <a:close/>
                </a:path>
              </a:pathLst>
            </a:custGeom>
            <a:solidFill>
              <a:srgbClr val="1F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4;p18">
              <a:extLst>
                <a:ext uri="{FF2B5EF4-FFF2-40B4-BE49-F238E27FC236}">
                  <a16:creationId xmlns:a16="http://schemas.microsoft.com/office/drawing/2014/main" xmlns="" id="{7D5FBA32-6410-D4A1-CF1E-A335498228B3}"/>
                </a:ext>
              </a:extLst>
            </p:cNvPr>
            <p:cNvSpPr/>
            <p:nvPr/>
          </p:nvSpPr>
          <p:spPr>
            <a:xfrm>
              <a:off x="3708396" y="2166179"/>
              <a:ext cx="23679" cy="12729"/>
            </a:xfrm>
            <a:custGeom>
              <a:avLst/>
              <a:gdLst/>
              <a:ahLst/>
              <a:cxnLst/>
              <a:rect l="l" t="t" r="r" b="b"/>
              <a:pathLst>
                <a:path w="173" h="93" extrusionOk="0">
                  <a:moveTo>
                    <a:pt x="0" y="1"/>
                  </a:moveTo>
                  <a:lnTo>
                    <a:pt x="157" y="92"/>
                  </a:lnTo>
                  <a:lnTo>
                    <a:pt x="173" y="26"/>
                  </a:lnTo>
                  <a:lnTo>
                    <a:pt x="0" y="1"/>
                  </a:lnTo>
                  <a:close/>
                </a:path>
              </a:pathLst>
            </a:custGeom>
            <a:solidFill>
              <a:srgbClr val="1F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5;p18">
              <a:extLst>
                <a:ext uri="{FF2B5EF4-FFF2-40B4-BE49-F238E27FC236}">
                  <a16:creationId xmlns:a16="http://schemas.microsoft.com/office/drawing/2014/main" xmlns="" id="{CD64B484-D8BD-D40F-C3FB-EBCB4ADF77DF}"/>
                </a:ext>
              </a:extLst>
            </p:cNvPr>
            <p:cNvSpPr/>
            <p:nvPr/>
          </p:nvSpPr>
          <p:spPr>
            <a:xfrm>
              <a:off x="3751375" y="2030398"/>
              <a:ext cx="43116" cy="144403"/>
            </a:xfrm>
            <a:custGeom>
              <a:avLst/>
              <a:gdLst/>
              <a:ahLst/>
              <a:cxnLst/>
              <a:rect l="l" t="t" r="r" b="b"/>
              <a:pathLst>
                <a:path w="315" h="1055" extrusionOk="0">
                  <a:moveTo>
                    <a:pt x="152" y="0"/>
                  </a:moveTo>
                  <a:lnTo>
                    <a:pt x="97" y="365"/>
                  </a:lnTo>
                  <a:lnTo>
                    <a:pt x="0" y="1039"/>
                  </a:lnTo>
                  <a:lnTo>
                    <a:pt x="92" y="1054"/>
                  </a:lnTo>
                  <a:cubicBezTo>
                    <a:pt x="95" y="1054"/>
                    <a:pt x="98" y="1054"/>
                    <a:pt x="101" y="1054"/>
                  </a:cubicBezTo>
                  <a:cubicBezTo>
                    <a:pt x="142" y="1054"/>
                    <a:pt x="173" y="1025"/>
                    <a:pt x="183" y="988"/>
                  </a:cubicBezTo>
                  <a:lnTo>
                    <a:pt x="254" y="486"/>
                  </a:lnTo>
                  <a:lnTo>
                    <a:pt x="309" y="101"/>
                  </a:lnTo>
                  <a:cubicBezTo>
                    <a:pt x="314" y="61"/>
                    <a:pt x="289" y="20"/>
                    <a:pt x="244" y="15"/>
                  </a:cubicBezTo>
                  <a:lnTo>
                    <a:pt x="1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6;p18">
              <a:extLst>
                <a:ext uri="{FF2B5EF4-FFF2-40B4-BE49-F238E27FC236}">
                  <a16:creationId xmlns:a16="http://schemas.microsoft.com/office/drawing/2014/main" xmlns="" id="{53D7A442-931A-B267-061C-587348C4525A}"/>
                </a:ext>
              </a:extLst>
            </p:cNvPr>
            <p:cNvSpPr/>
            <p:nvPr/>
          </p:nvSpPr>
          <p:spPr>
            <a:xfrm>
              <a:off x="3664733" y="2042854"/>
              <a:ext cx="62552" cy="79114"/>
            </a:xfrm>
            <a:custGeom>
              <a:avLst/>
              <a:gdLst/>
              <a:ahLst/>
              <a:cxnLst/>
              <a:rect l="l" t="t" r="r" b="b"/>
              <a:pathLst>
                <a:path w="457" h="578" extrusionOk="0">
                  <a:moveTo>
                    <a:pt x="15" y="0"/>
                  </a:moveTo>
                  <a:lnTo>
                    <a:pt x="0" y="142"/>
                  </a:lnTo>
                  <a:lnTo>
                    <a:pt x="147" y="162"/>
                  </a:lnTo>
                  <a:lnTo>
                    <a:pt x="91" y="563"/>
                  </a:lnTo>
                  <a:lnTo>
                    <a:pt x="233" y="578"/>
                  </a:lnTo>
                  <a:lnTo>
                    <a:pt x="289" y="178"/>
                  </a:lnTo>
                  <a:lnTo>
                    <a:pt x="446" y="198"/>
                  </a:lnTo>
                  <a:lnTo>
                    <a:pt x="456" y="56"/>
                  </a:lnTo>
                  <a:lnTo>
                    <a:pt x="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7;p18">
              <a:extLst>
                <a:ext uri="{FF2B5EF4-FFF2-40B4-BE49-F238E27FC236}">
                  <a16:creationId xmlns:a16="http://schemas.microsoft.com/office/drawing/2014/main" xmlns="" id="{0792F55D-938C-3B86-79AF-DE04470903DF}"/>
                </a:ext>
              </a:extLst>
            </p:cNvPr>
            <p:cNvSpPr/>
            <p:nvPr/>
          </p:nvSpPr>
          <p:spPr>
            <a:xfrm>
              <a:off x="3709765" y="2072008"/>
              <a:ext cx="54887" cy="55571"/>
            </a:xfrm>
            <a:custGeom>
              <a:avLst/>
              <a:gdLst/>
              <a:ahLst/>
              <a:cxnLst/>
              <a:rect l="l" t="t" r="r" b="b"/>
              <a:pathLst>
                <a:path w="401" h="406" extrusionOk="0">
                  <a:moveTo>
                    <a:pt x="304" y="0"/>
                  </a:moveTo>
                  <a:lnTo>
                    <a:pt x="168" y="218"/>
                  </a:lnTo>
                  <a:lnTo>
                    <a:pt x="127" y="10"/>
                  </a:lnTo>
                  <a:lnTo>
                    <a:pt x="0" y="30"/>
                  </a:lnTo>
                  <a:lnTo>
                    <a:pt x="66" y="395"/>
                  </a:lnTo>
                  <a:lnTo>
                    <a:pt x="178" y="405"/>
                  </a:lnTo>
                  <a:lnTo>
                    <a:pt x="401" y="61"/>
                  </a:lnTo>
                  <a:lnTo>
                    <a:pt x="3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8;p18">
              <a:extLst>
                <a:ext uri="{FF2B5EF4-FFF2-40B4-BE49-F238E27FC236}">
                  <a16:creationId xmlns:a16="http://schemas.microsoft.com/office/drawing/2014/main" xmlns="" id="{618E8B87-D767-E01C-CF0B-7E215D94270B}"/>
                </a:ext>
              </a:extLst>
            </p:cNvPr>
            <p:cNvSpPr/>
            <p:nvPr/>
          </p:nvSpPr>
          <p:spPr>
            <a:xfrm>
              <a:off x="3638316" y="2151670"/>
              <a:ext cx="120176" cy="149878"/>
            </a:xfrm>
            <a:custGeom>
              <a:avLst/>
              <a:gdLst/>
              <a:ahLst/>
              <a:cxnLst/>
              <a:rect l="l" t="t" r="r" b="b"/>
              <a:pathLst>
                <a:path w="878" h="1095" extrusionOk="0">
                  <a:moveTo>
                    <a:pt x="335" y="1"/>
                  </a:moveTo>
                  <a:cubicBezTo>
                    <a:pt x="335" y="1"/>
                    <a:pt x="279" y="31"/>
                    <a:pt x="219" y="61"/>
                  </a:cubicBezTo>
                  <a:cubicBezTo>
                    <a:pt x="158" y="102"/>
                    <a:pt x="92" y="142"/>
                    <a:pt x="87" y="173"/>
                  </a:cubicBezTo>
                  <a:cubicBezTo>
                    <a:pt x="87" y="203"/>
                    <a:pt x="36" y="391"/>
                    <a:pt x="16" y="568"/>
                  </a:cubicBezTo>
                  <a:cubicBezTo>
                    <a:pt x="1" y="700"/>
                    <a:pt x="1" y="826"/>
                    <a:pt x="46" y="882"/>
                  </a:cubicBezTo>
                  <a:cubicBezTo>
                    <a:pt x="82" y="928"/>
                    <a:pt x="148" y="963"/>
                    <a:pt x="224" y="999"/>
                  </a:cubicBezTo>
                  <a:cubicBezTo>
                    <a:pt x="300" y="1029"/>
                    <a:pt x="391" y="1059"/>
                    <a:pt x="457" y="1075"/>
                  </a:cubicBezTo>
                  <a:cubicBezTo>
                    <a:pt x="512" y="1090"/>
                    <a:pt x="548" y="1095"/>
                    <a:pt x="548" y="1095"/>
                  </a:cubicBezTo>
                  <a:cubicBezTo>
                    <a:pt x="548" y="1095"/>
                    <a:pt x="877" y="639"/>
                    <a:pt x="801" y="274"/>
                  </a:cubicBezTo>
                  <a:lnTo>
                    <a:pt x="669" y="198"/>
                  </a:lnTo>
                  <a:lnTo>
                    <a:pt x="512" y="107"/>
                  </a:lnTo>
                  <a:lnTo>
                    <a:pt x="335" y="1"/>
                  </a:lnTo>
                  <a:close/>
                </a:path>
              </a:pathLst>
            </a:custGeom>
            <a:solidFill>
              <a:srgbClr val="FAC5A5"/>
            </a:solidFill>
            <a:ln w="9525" cap="flat" cmpd="sng">
              <a:solidFill>
                <a:srgbClr val="FAC5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29;p18">
              <a:extLst>
                <a:ext uri="{FF2B5EF4-FFF2-40B4-BE49-F238E27FC236}">
                  <a16:creationId xmlns:a16="http://schemas.microsoft.com/office/drawing/2014/main" xmlns="" id="{F4CDD0A7-3B98-17D5-5F05-A14BCCD7677F}"/>
                </a:ext>
              </a:extLst>
            </p:cNvPr>
            <p:cNvSpPr/>
            <p:nvPr/>
          </p:nvSpPr>
          <p:spPr>
            <a:xfrm>
              <a:off x="2302961" y="2013700"/>
              <a:ext cx="651799" cy="1100886"/>
            </a:xfrm>
            <a:custGeom>
              <a:avLst/>
              <a:gdLst/>
              <a:ahLst/>
              <a:cxnLst/>
              <a:rect l="l" t="t" r="r" b="b"/>
              <a:pathLst>
                <a:path w="4762" h="8043" extrusionOk="0">
                  <a:moveTo>
                    <a:pt x="4382" y="1667"/>
                  </a:moveTo>
                  <a:cubicBezTo>
                    <a:pt x="4458" y="1667"/>
                    <a:pt x="4519" y="1728"/>
                    <a:pt x="4519" y="1799"/>
                  </a:cubicBezTo>
                  <a:cubicBezTo>
                    <a:pt x="4519" y="1875"/>
                    <a:pt x="4458" y="1936"/>
                    <a:pt x="4382" y="1936"/>
                  </a:cubicBezTo>
                  <a:cubicBezTo>
                    <a:pt x="4311" y="1936"/>
                    <a:pt x="4250" y="1875"/>
                    <a:pt x="4250" y="1799"/>
                  </a:cubicBezTo>
                  <a:cubicBezTo>
                    <a:pt x="4250" y="1728"/>
                    <a:pt x="4311" y="1667"/>
                    <a:pt x="4382" y="1667"/>
                  </a:cubicBezTo>
                  <a:close/>
                  <a:moveTo>
                    <a:pt x="4648" y="0"/>
                  </a:moveTo>
                  <a:cubicBezTo>
                    <a:pt x="4230" y="0"/>
                    <a:pt x="3836" y="185"/>
                    <a:pt x="3688" y="264"/>
                  </a:cubicBezTo>
                  <a:cubicBezTo>
                    <a:pt x="3648" y="284"/>
                    <a:pt x="3627" y="299"/>
                    <a:pt x="3627" y="299"/>
                  </a:cubicBezTo>
                  <a:cubicBezTo>
                    <a:pt x="3607" y="401"/>
                    <a:pt x="3597" y="497"/>
                    <a:pt x="3587" y="593"/>
                  </a:cubicBezTo>
                  <a:cubicBezTo>
                    <a:pt x="3597" y="441"/>
                    <a:pt x="3612" y="340"/>
                    <a:pt x="3617" y="310"/>
                  </a:cubicBezTo>
                  <a:lnTo>
                    <a:pt x="3617" y="310"/>
                  </a:lnTo>
                  <a:cubicBezTo>
                    <a:pt x="3516" y="451"/>
                    <a:pt x="2290" y="2159"/>
                    <a:pt x="2168" y="2199"/>
                  </a:cubicBezTo>
                  <a:cubicBezTo>
                    <a:pt x="2042" y="2234"/>
                    <a:pt x="102" y="2452"/>
                    <a:pt x="102" y="2452"/>
                  </a:cubicBezTo>
                  <a:lnTo>
                    <a:pt x="0" y="2944"/>
                  </a:lnTo>
                  <a:cubicBezTo>
                    <a:pt x="0" y="2944"/>
                    <a:pt x="2001" y="3339"/>
                    <a:pt x="2219" y="3344"/>
                  </a:cubicBezTo>
                  <a:cubicBezTo>
                    <a:pt x="2220" y="3344"/>
                    <a:pt x="2220" y="3344"/>
                    <a:pt x="2221" y="3344"/>
                  </a:cubicBezTo>
                  <a:cubicBezTo>
                    <a:pt x="2414" y="3344"/>
                    <a:pt x="3416" y="2654"/>
                    <a:pt x="3724" y="2442"/>
                  </a:cubicBezTo>
                  <a:lnTo>
                    <a:pt x="3724" y="2442"/>
                  </a:lnTo>
                  <a:cubicBezTo>
                    <a:pt x="3911" y="5147"/>
                    <a:pt x="2103" y="6849"/>
                    <a:pt x="2204" y="7082"/>
                  </a:cubicBezTo>
                  <a:cubicBezTo>
                    <a:pt x="2401" y="7553"/>
                    <a:pt x="2791" y="7796"/>
                    <a:pt x="3202" y="7923"/>
                  </a:cubicBezTo>
                  <a:cubicBezTo>
                    <a:pt x="3510" y="8017"/>
                    <a:pt x="3828" y="8043"/>
                    <a:pt x="4079" y="8043"/>
                  </a:cubicBezTo>
                  <a:cubicBezTo>
                    <a:pt x="4368" y="8043"/>
                    <a:pt x="4570" y="8009"/>
                    <a:pt x="4570" y="8009"/>
                  </a:cubicBezTo>
                  <a:cubicBezTo>
                    <a:pt x="4570" y="8009"/>
                    <a:pt x="4347" y="6869"/>
                    <a:pt x="4316" y="5456"/>
                  </a:cubicBezTo>
                  <a:cubicBezTo>
                    <a:pt x="4301" y="4605"/>
                    <a:pt x="4357" y="3653"/>
                    <a:pt x="4570" y="2792"/>
                  </a:cubicBezTo>
                  <a:lnTo>
                    <a:pt x="4078" y="2792"/>
                  </a:lnTo>
                  <a:lnTo>
                    <a:pt x="4078" y="1961"/>
                  </a:lnTo>
                  <a:lnTo>
                    <a:pt x="4691" y="1961"/>
                  </a:lnTo>
                  <a:lnTo>
                    <a:pt x="4691" y="2057"/>
                  </a:lnTo>
                  <a:cubicBezTo>
                    <a:pt x="4762" y="1150"/>
                    <a:pt x="4686" y="1"/>
                    <a:pt x="4686" y="1"/>
                  </a:cubicBezTo>
                  <a:lnTo>
                    <a:pt x="4681" y="1"/>
                  </a:lnTo>
                  <a:cubicBezTo>
                    <a:pt x="4670" y="0"/>
                    <a:pt x="4659" y="0"/>
                    <a:pt x="4648" y="0"/>
                  </a:cubicBezTo>
                  <a:close/>
                </a:path>
              </a:pathLst>
            </a:custGeom>
            <a:solidFill>
              <a:srgbClr val="4041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530;p18">
              <a:extLst>
                <a:ext uri="{FF2B5EF4-FFF2-40B4-BE49-F238E27FC236}">
                  <a16:creationId xmlns:a16="http://schemas.microsoft.com/office/drawing/2014/main" xmlns="" id="{BDC57B5A-EED0-06D4-C56E-037B1CDAD147}"/>
                </a:ext>
              </a:extLst>
            </p:cNvPr>
            <p:cNvSpPr/>
            <p:nvPr/>
          </p:nvSpPr>
          <p:spPr>
            <a:xfrm>
              <a:off x="2861138" y="2281975"/>
              <a:ext cx="84041" cy="113880"/>
            </a:xfrm>
            <a:custGeom>
              <a:avLst/>
              <a:gdLst/>
              <a:ahLst/>
              <a:cxnLst/>
              <a:rect l="l" t="t" r="r" b="b"/>
              <a:pathLst>
                <a:path w="614" h="832" extrusionOk="0">
                  <a:moveTo>
                    <a:pt x="0" y="1"/>
                  </a:moveTo>
                  <a:lnTo>
                    <a:pt x="0" y="832"/>
                  </a:lnTo>
                  <a:lnTo>
                    <a:pt x="613" y="832"/>
                  </a:lnTo>
                  <a:lnTo>
                    <a:pt x="613" y="97"/>
                  </a:lnTo>
                  <a:lnTo>
                    <a:pt x="6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31;p18">
              <a:extLst>
                <a:ext uri="{FF2B5EF4-FFF2-40B4-BE49-F238E27FC236}">
                  <a16:creationId xmlns:a16="http://schemas.microsoft.com/office/drawing/2014/main" xmlns="" id="{371CBC42-87E0-3675-2ADD-151AFCD7E02E}"/>
                </a:ext>
              </a:extLst>
            </p:cNvPr>
            <p:cNvSpPr/>
            <p:nvPr/>
          </p:nvSpPr>
          <p:spPr>
            <a:xfrm>
              <a:off x="2884681" y="2241871"/>
              <a:ext cx="36819" cy="36135"/>
            </a:xfrm>
            <a:custGeom>
              <a:avLst/>
              <a:gdLst/>
              <a:ahLst/>
              <a:cxnLst/>
              <a:rect l="l" t="t" r="r" b="b"/>
              <a:pathLst>
                <a:path w="269" h="264" extrusionOk="0">
                  <a:moveTo>
                    <a:pt x="132" y="0"/>
                  </a:moveTo>
                  <a:cubicBezTo>
                    <a:pt x="61" y="0"/>
                    <a:pt x="0" y="61"/>
                    <a:pt x="0" y="132"/>
                  </a:cubicBezTo>
                  <a:cubicBezTo>
                    <a:pt x="0" y="208"/>
                    <a:pt x="61" y="264"/>
                    <a:pt x="132" y="264"/>
                  </a:cubicBezTo>
                  <a:cubicBezTo>
                    <a:pt x="208" y="264"/>
                    <a:pt x="269" y="208"/>
                    <a:pt x="269" y="132"/>
                  </a:cubicBezTo>
                  <a:cubicBezTo>
                    <a:pt x="269" y="61"/>
                    <a:pt x="208" y="0"/>
                    <a:pt x="132" y="0"/>
                  </a:cubicBezTo>
                  <a:close/>
                </a:path>
              </a:pathLst>
            </a:custGeom>
            <a:solidFill>
              <a:srgbClr val="FDD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32;p18">
              <a:extLst>
                <a:ext uri="{FF2B5EF4-FFF2-40B4-BE49-F238E27FC236}">
                  <a16:creationId xmlns:a16="http://schemas.microsoft.com/office/drawing/2014/main" xmlns="" id="{FA6467E8-CE7F-0D57-C834-C31073EC40AB}"/>
                </a:ext>
              </a:extLst>
            </p:cNvPr>
            <p:cNvSpPr/>
            <p:nvPr/>
          </p:nvSpPr>
          <p:spPr>
            <a:xfrm>
              <a:off x="1318417" y="4378083"/>
              <a:ext cx="1438830" cy="352316"/>
            </a:xfrm>
            <a:custGeom>
              <a:avLst/>
              <a:gdLst/>
              <a:ahLst/>
              <a:cxnLst/>
              <a:rect l="l" t="t" r="r" b="b"/>
              <a:pathLst>
                <a:path w="10512" h="2574" extrusionOk="0">
                  <a:moveTo>
                    <a:pt x="5253" y="0"/>
                  </a:moveTo>
                  <a:cubicBezTo>
                    <a:pt x="2351" y="0"/>
                    <a:pt x="0" y="578"/>
                    <a:pt x="0" y="1287"/>
                  </a:cubicBezTo>
                  <a:cubicBezTo>
                    <a:pt x="0" y="1996"/>
                    <a:pt x="2351" y="2573"/>
                    <a:pt x="5253" y="2573"/>
                  </a:cubicBezTo>
                  <a:cubicBezTo>
                    <a:pt x="8156" y="2573"/>
                    <a:pt x="10511" y="1996"/>
                    <a:pt x="10511" y="1287"/>
                  </a:cubicBezTo>
                  <a:cubicBezTo>
                    <a:pt x="10511" y="578"/>
                    <a:pt x="8156" y="0"/>
                    <a:pt x="52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3;p18">
              <a:extLst>
                <a:ext uri="{FF2B5EF4-FFF2-40B4-BE49-F238E27FC236}">
                  <a16:creationId xmlns:a16="http://schemas.microsoft.com/office/drawing/2014/main" xmlns="" id="{D0BA6F38-497F-D9FE-BF2C-756B03279AC3}"/>
                </a:ext>
              </a:extLst>
            </p:cNvPr>
            <p:cNvSpPr/>
            <p:nvPr/>
          </p:nvSpPr>
          <p:spPr>
            <a:xfrm>
              <a:off x="457198" y="4342632"/>
              <a:ext cx="1438830" cy="351769"/>
            </a:xfrm>
            <a:custGeom>
              <a:avLst/>
              <a:gdLst/>
              <a:ahLst/>
              <a:cxnLst/>
              <a:rect l="l" t="t" r="r" b="b"/>
              <a:pathLst>
                <a:path w="10512" h="2570" extrusionOk="0">
                  <a:moveTo>
                    <a:pt x="5259" y="1"/>
                  </a:moveTo>
                  <a:cubicBezTo>
                    <a:pt x="2356" y="1"/>
                    <a:pt x="1" y="578"/>
                    <a:pt x="1" y="1287"/>
                  </a:cubicBezTo>
                  <a:cubicBezTo>
                    <a:pt x="1" y="1997"/>
                    <a:pt x="2356" y="2569"/>
                    <a:pt x="5259" y="2569"/>
                  </a:cubicBezTo>
                  <a:cubicBezTo>
                    <a:pt x="8161" y="2569"/>
                    <a:pt x="10512" y="1997"/>
                    <a:pt x="10512" y="1287"/>
                  </a:cubicBezTo>
                  <a:cubicBezTo>
                    <a:pt x="10512" y="578"/>
                    <a:pt x="8161" y="1"/>
                    <a:pt x="5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34;p18">
              <a:extLst>
                <a:ext uri="{FF2B5EF4-FFF2-40B4-BE49-F238E27FC236}">
                  <a16:creationId xmlns:a16="http://schemas.microsoft.com/office/drawing/2014/main" xmlns="" id="{993A7A5E-6CAE-8E03-5848-444A3B14F7F1}"/>
                </a:ext>
              </a:extLst>
            </p:cNvPr>
            <p:cNvSpPr/>
            <p:nvPr/>
          </p:nvSpPr>
          <p:spPr>
            <a:xfrm>
              <a:off x="1520171" y="1914602"/>
              <a:ext cx="261568" cy="281552"/>
            </a:xfrm>
            <a:custGeom>
              <a:avLst/>
              <a:gdLst/>
              <a:ahLst/>
              <a:cxnLst/>
              <a:rect l="l" t="t" r="r" b="b"/>
              <a:pathLst>
                <a:path w="1911" h="2057" extrusionOk="0">
                  <a:moveTo>
                    <a:pt x="385" y="0"/>
                  </a:moveTo>
                  <a:lnTo>
                    <a:pt x="0" y="380"/>
                  </a:lnTo>
                  <a:lnTo>
                    <a:pt x="0" y="2057"/>
                  </a:lnTo>
                  <a:lnTo>
                    <a:pt x="1910" y="2057"/>
                  </a:lnTo>
                  <a:lnTo>
                    <a:pt x="1910" y="0"/>
                  </a:lnTo>
                  <a:close/>
                </a:path>
              </a:pathLst>
            </a:custGeom>
            <a:solidFill>
              <a:srgbClr val="1F2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35;p18">
              <a:extLst>
                <a:ext uri="{FF2B5EF4-FFF2-40B4-BE49-F238E27FC236}">
                  <a16:creationId xmlns:a16="http://schemas.microsoft.com/office/drawing/2014/main" xmlns="" id="{B7D58724-7DC1-BD63-D0E9-C5127B1A7A1D}"/>
                </a:ext>
              </a:extLst>
            </p:cNvPr>
            <p:cNvSpPr/>
            <p:nvPr/>
          </p:nvSpPr>
          <p:spPr>
            <a:xfrm>
              <a:off x="1781603" y="1914602"/>
              <a:ext cx="630309" cy="281552"/>
            </a:xfrm>
            <a:custGeom>
              <a:avLst/>
              <a:gdLst/>
              <a:ahLst/>
              <a:cxnLst/>
              <a:rect l="l" t="t" r="r" b="b"/>
              <a:pathLst>
                <a:path w="4605" h="2057" extrusionOk="0">
                  <a:moveTo>
                    <a:pt x="0" y="0"/>
                  </a:moveTo>
                  <a:lnTo>
                    <a:pt x="0" y="2057"/>
                  </a:lnTo>
                  <a:lnTo>
                    <a:pt x="4519" y="2057"/>
                  </a:lnTo>
                  <a:cubicBezTo>
                    <a:pt x="4569" y="2057"/>
                    <a:pt x="4605" y="2021"/>
                    <a:pt x="4605" y="1976"/>
                  </a:cubicBezTo>
                  <a:lnTo>
                    <a:pt x="4605" y="81"/>
                  </a:lnTo>
                  <a:cubicBezTo>
                    <a:pt x="4605" y="36"/>
                    <a:pt x="4569" y="0"/>
                    <a:pt x="4519" y="0"/>
                  </a:cubicBezTo>
                  <a:close/>
                </a:path>
              </a:pathLst>
            </a:custGeom>
            <a:solidFill>
              <a:srgbClr val="1F2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36;p18">
              <a:extLst>
                <a:ext uri="{FF2B5EF4-FFF2-40B4-BE49-F238E27FC236}">
                  <a16:creationId xmlns:a16="http://schemas.microsoft.com/office/drawing/2014/main" xmlns="" id="{EEE90A32-0351-7A44-FF72-3947C304EECE}"/>
                </a:ext>
              </a:extLst>
            </p:cNvPr>
            <p:cNvSpPr/>
            <p:nvPr/>
          </p:nvSpPr>
          <p:spPr>
            <a:xfrm>
              <a:off x="2185111" y="1959634"/>
              <a:ext cx="191488" cy="190804"/>
            </a:xfrm>
            <a:custGeom>
              <a:avLst/>
              <a:gdLst/>
              <a:ahLst/>
              <a:cxnLst/>
              <a:rect l="l" t="t" r="r" b="b"/>
              <a:pathLst>
                <a:path w="1399" h="1394" extrusionOk="0">
                  <a:moveTo>
                    <a:pt x="0" y="0"/>
                  </a:moveTo>
                  <a:lnTo>
                    <a:pt x="0" y="1393"/>
                  </a:lnTo>
                  <a:lnTo>
                    <a:pt x="1398" y="1393"/>
                  </a:ln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37;p18">
              <a:extLst>
                <a:ext uri="{FF2B5EF4-FFF2-40B4-BE49-F238E27FC236}">
                  <a16:creationId xmlns:a16="http://schemas.microsoft.com/office/drawing/2014/main" xmlns="" id="{FA2F24DC-29BD-59DA-1B73-E5DA97AFEAB0}"/>
                </a:ext>
              </a:extLst>
            </p:cNvPr>
            <p:cNvSpPr/>
            <p:nvPr/>
          </p:nvSpPr>
          <p:spPr>
            <a:xfrm>
              <a:off x="1572868" y="1816052"/>
              <a:ext cx="702443" cy="98687"/>
            </a:xfrm>
            <a:custGeom>
              <a:avLst/>
              <a:gdLst/>
              <a:ahLst/>
              <a:cxnLst/>
              <a:rect l="l" t="t" r="r" b="b"/>
              <a:pathLst>
                <a:path w="5132" h="721" extrusionOk="0">
                  <a:moveTo>
                    <a:pt x="0" y="1"/>
                  </a:moveTo>
                  <a:lnTo>
                    <a:pt x="0" y="720"/>
                  </a:lnTo>
                  <a:lnTo>
                    <a:pt x="5132" y="720"/>
                  </a:lnTo>
                  <a:lnTo>
                    <a:pt x="3587" y="1"/>
                  </a:lnTo>
                  <a:close/>
                </a:path>
              </a:pathLst>
            </a:custGeom>
            <a:solidFill>
              <a:srgbClr val="2F2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38;p18">
              <a:extLst>
                <a:ext uri="{FF2B5EF4-FFF2-40B4-BE49-F238E27FC236}">
                  <a16:creationId xmlns:a16="http://schemas.microsoft.com/office/drawing/2014/main" xmlns="" id="{3EF7C173-8EC2-A5FE-57EB-2903C21DFA42}"/>
                </a:ext>
              </a:extLst>
            </p:cNvPr>
            <p:cNvSpPr/>
            <p:nvPr/>
          </p:nvSpPr>
          <p:spPr>
            <a:xfrm>
              <a:off x="1608182" y="1644821"/>
              <a:ext cx="442517" cy="171367"/>
            </a:xfrm>
            <a:custGeom>
              <a:avLst/>
              <a:gdLst/>
              <a:ahLst/>
              <a:cxnLst/>
              <a:rect l="l" t="t" r="r" b="b"/>
              <a:pathLst>
                <a:path w="3233" h="1252" extrusionOk="0">
                  <a:moveTo>
                    <a:pt x="1" y="1"/>
                  </a:moveTo>
                  <a:lnTo>
                    <a:pt x="1" y="1252"/>
                  </a:lnTo>
                  <a:lnTo>
                    <a:pt x="193" y="1252"/>
                  </a:lnTo>
                  <a:lnTo>
                    <a:pt x="193" y="208"/>
                  </a:lnTo>
                  <a:lnTo>
                    <a:pt x="2209" y="208"/>
                  </a:lnTo>
                  <a:lnTo>
                    <a:pt x="3040" y="664"/>
                  </a:lnTo>
                  <a:lnTo>
                    <a:pt x="3040" y="1252"/>
                  </a:lnTo>
                  <a:lnTo>
                    <a:pt x="3232" y="1252"/>
                  </a:lnTo>
                  <a:lnTo>
                    <a:pt x="3232" y="538"/>
                  </a:lnTo>
                  <a:lnTo>
                    <a:pt x="22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39;p18">
              <a:extLst>
                <a:ext uri="{FF2B5EF4-FFF2-40B4-BE49-F238E27FC236}">
                  <a16:creationId xmlns:a16="http://schemas.microsoft.com/office/drawing/2014/main" xmlns="" id="{52704277-3529-AE2D-C515-A1CE5C988139}"/>
                </a:ext>
              </a:extLst>
            </p:cNvPr>
            <p:cNvSpPr/>
            <p:nvPr/>
          </p:nvSpPr>
          <p:spPr>
            <a:xfrm>
              <a:off x="2085877" y="1727356"/>
              <a:ext cx="209556" cy="169999"/>
            </a:xfrm>
            <a:custGeom>
              <a:avLst/>
              <a:gdLst/>
              <a:ahLst/>
              <a:cxnLst/>
              <a:rect l="l" t="t" r="r" b="b"/>
              <a:pathLst>
                <a:path w="1531" h="1242" extrusionOk="0">
                  <a:moveTo>
                    <a:pt x="543" y="0"/>
                  </a:moveTo>
                  <a:cubicBezTo>
                    <a:pt x="447" y="0"/>
                    <a:pt x="376" y="71"/>
                    <a:pt x="376" y="168"/>
                  </a:cubicBezTo>
                  <a:lnTo>
                    <a:pt x="376" y="173"/>
                  </a:lnTo>
                  <a:cubicBezTo>
                    <a:pt x="168" y="173"/>
                    <a:pt x="1" y="335"/>
                    <a:pt x="1" y="543"/>
                  </a:cubicBezTo>
                  <a:lnTo>
                    <a:pt x="1" y="1242"/>
                  </a:lnTo>
                  <a:lnTo>
                    <a:pt x="158" y="1242"/>
                  </a:lnTo>
                  <a:lnTo>
                    <a:pt x="158" y="543"/>
                  </a:lnTo>
                  <a:cubicBezTo>
                    <a:pt x="158" y="421"/>
                    <a:pt x="254" y="325"/>
                    <a:pt x="376" y="325"/>
                  </a:cubicBezTo>
                  <a:lnTo>
                    <a:pt x="376" y="330"/>
                  </a:lnTo>
                  <a:cubicBezTo>
                    <a:pt x="376" y="421"/>
                    <a:pt x="447" y="497"/>
                    <a:pt x="543" y="497"/>
                  </a:cubicBezTo>
                  <a:lnTo>
                    <a:pt x="1363" y="497"/>
                  </a:lnTo>
                  <a:cubicBezTo>
                    <a:pt x="1455" y="497"/>
                    <a:pt x="1531" y="421"/>
                    <a:pt x="1531" y="330"/>
                  </a:cubicBezTo>
                  <a:lnTo>
                    <a:pt x="1531" y="168"/>
                  </a:lnTo>
                  <a:cubicBezTo>
                    <a:pt x="1531" y="71"/>
                    <a:pt x="1455" y="0"/>
                    <a:pt x="13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40;p18">
              <a:extLst>
                <a:ext uri="{FF2B5EF4-FFF2-40B4-BE49-F238E27FC236}">
                  <a16:creationId xmlns:a16="http://schemas.microsoft.com/office/drawing/2014/main" xmlns="" id="{33401C70-8AF4-75EF-5E51-2B2502AD172F}"/>
                </a:ext>
              </a:extLst>
            </p:cNvPr>
            <p:cNvSpPr/>
            <p:nvPr/>
          </p:nvSpPr>
          <p:spPr>
            <a:xfrm>
              <a:off x="1740677" y="1967299"/>
              <a:ext cx="196963" cy="168630"/>
            </a:xfrm>
            <a:custGeom>
              <a:avLst/>
              <a:gdLst/>
              <a:ahLst/>
              <a:cxnLst/>
              <a:rect l="l" t="t" r="r" b="b"/>
              <a:pathLst>
                <a:path w="1439" h="1232" extrusionOk="0">
                  <a:moveTo>
                    <a:pt x="56" y="0"/>
                  </a:moveTo>
                  <a:cubicBezTo>
                    <a:pt x="25" y="0"/>
                    <a:pt x="0" y="26"/>
                    <a:pt x="0" y="56"/>
                  </a:cubicBezTo>
                  <a:lnTo>
                    <a:pt x="0" y="1175"/>
                  </a:lnTo>
                  <a:cubicBezTo>
                    <a:pt x="0" y="1206"/>
                    <a:pt x="25" y="1231"/>
                    <a:pt x="56" y="1231"/>
                  </a:cubicBezTo>
                  <a:lnTo>
                    <a:pt x="1383" y="1231"/>
                  </a:lnTo>
                  <a:cubicBezTo>
                    <a:pt x="1413" y="1231"/>
                    <a:pt x="1439" y="1206"/>
                    <a:pt x="1439" y="1175"/>
                  </a:cubicBezTo>
                  <a:lnTo>
                    <a:pt x="1439" y="56"/>
                  </a:lnTo>
                  <a:cubicBezTo>
                    <a:pt x="1439" y="26"/>
                    <a:pt x="1413" y="0"/>
                    <a:pt x="1383" y="0"/>
                  </a:cubicBezTo>
                  <a:close/>
                </a:path>
              </a:pathLst>
            </a:custGeom>
            <a:solidFill>
              <a:srgbClr val="3A4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41;p18">
              <a:extLst>
                <a:ext uri="{FF2B5EF4-FFF2-40B4-BE49-F238E27FC236}">
                  <a16:creationId xmlns:a16="http://schemas.microsoft.com/office/drawing/2014/main" xmlns="" id="{F594850A-602F-38F0-5D8E-833AF9245954}"/>
                </a:ext>
              </a:extLst>
            </p:cNvPr>
            <p:cNvSpPr/>
            <p:nvPr/>
          </p:nvSpPr>
          <p:spPr>
            <a:xfrm>
              <a:off x="2040845" y="1959634"/>
              <a:ext cx="144403" cy="190804"/>
            </a:xfrm>
            <a:custGeom>
              <a:avLst/>
              <a:gdLst/>
              <a:ahLst/>
              <a:cxnLst/>
              <a:rect l="l" t="t" r="r" b="b"/>
              <a:pathLst>
                <a:path w="1055" h="1394" extrusionOk="0">
                  <a:moveTo>
                    <a:pt x="1054" y="0"/>
                  </a:moveTo>
                  <a:lnTo>
                    <a:pt x="1" y="461"/>
                  </a:lnTo>
                  <a:lnTo>
                    <a:pt x="1" y="983"/>
                  </a:lnTo>
                  <a:lnTo>
                    <a:pt x="1054" y="1393"/>
                  </a:lnTo>
                  <a:lnTo>
                    <a:pt x="1054" y="0"/>
                  </a:lnTo>
                  <a:close/>
                </a:path>
              </a:pathLst>
            </a:custGeom>
            <a:solidFill>
              <a:srgbClr val="0709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42;p18">
              <a:extLst>
                <a:ext uri="{FF2B5EF4-FFF2-40B4-BE49-F238E27FC236}">
                  <a16:creationId xmlns:a16="http://schemas.microsoft.com/office/drawing/2014/main" xmlns="" id="{917BE362-34D3-BF1B-4EDE-1E8A9DC27194}"/>
                </a:ext>
              </a:extLst>
            </p:cNvPr>
            <p:cNvSpPr/>
            <p:nvPr/>
          </p:nvSpPr>
          <p:spPr>
            <a:xfrm>
              <a:off x="1781603" y="1914602"/>
              <a:ext cx="400770" cy="34766"/>
            </a:xfrm>
            <a:custGeom>
              <a:avLst/>
              <a:gdLst/>
              <a:ahLst/>
              <a:cxnLst/>
              <a:rect l="l" t="t" r="r" b="b"/>
              <a:pathLst>
                <a:path w="2928" h="254" extrusionOk="0">
                  <a:moveTo>
                    <a:pt x="0" y="0"/>
                  </a:moveTo>
                  <a:lnTo>
                    <a:pt x="2928" y="253"/>
                  </a:lnTo>
                  <a:lnTo>
                    <a:pt x="2928" y="0"/>
                  </a:lnTo>
                  <a:close/>
                </a:path>
              </a:pathLst>
            </a:custGeom>
            <a:solidFill>
              <a:srgbClr val="3A4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3;p18">
              <a:extLst>
                <a:ext uri="{FF2B5EF4-FFF2-40B4-BE49-F238E27FC236}">
                  <a16:creationId xmlns:a16="http://schemas.microsoft.com/office/drawing/2014/main" xmlns="" id="{7E879A45-033E-E824-0452-E7D19FC5131B}"/>
                </a:ext>
              </a:extLst>
            </p:cNvPr>
            <p:cNvSpPr/>
            <p:nvPr/>
          </p:nvSpPr>
          <p:spPr>
            <a:xfrm>
              <a:off x="2185111" y="2150301"/>
              <a:ext cx="191488" cy="20942"/>
            </a:xfrm>
            <a:custGeom>
              <a:avLst/>
              <a:gdLst/>
              <a:ahLst/>
              <a:cxnLst/>
              <a:rect l="l" t="t" r="r" b="b"/>
              <a:pathLst>
                <a:path w="1399" h="153" extrusionOk="0">
                  <a:moveTo>
                    <a:pt x="0" y="0"/>
                  </a:moveTo>
                  <a:lnTo>
                    <a:pt x="0" y="152"/>
                  </a:lnTo>
                  <a:lnTo>
                    <a:pt x="1398" y="152"/>
                  </a:lnTo>
                  <a:lnTo>
                    <a:pt x="1398" y="0"/>
                  </a:lnTo>
                  <a:close/>
                </a:path>
              </a:pathLst>
            </a:custGeom>
            <a:solidFill>
              <a:srgbClr val="3A4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44;p18">
              <a:extLst>
                <a:ext uri="{FF2B5EF4-FFF2-40B4-BE49-F238E27FC236}">
                  <a16:creationId xmlns:a16="http://schemas.microsoft.com/office/drawing/2014/main" xmlns="" id="{7267EAD7-5104-ECB8-EB6E-47D8FA94F9C4}"/>
                </a:ext>
              </a:extLst>
            </p:cNvPr>
            <p:cNvSpPr/>
            <p:nvPr/>
          </p:nvSpPr>
          <p:spPr>
            <a:xfrm>
              <a:off x="2073421" y="1823717"/>
              <a:ext cx="50781" cy="73639"/>
            </a:xfrm>
            <a:custGeom>
              <a:avLst/>
              <a:gdLst/>
              <a:ahLst/>
              <a:cxnLst/>
              <a:rect l="l" t="t" r="r" b="b"/>
              <a:pathLst>
                <a:path w="371" h="538" extrusionOk="0">
                  <a:moveTo>
                    <a:pt x="1" y="1"/>
                  </a:moveTo>
                  <a:lnTo>
                    <a:pt x="1" y="538"/>
                  </a:lnTo>
                  <a:lnTo>
                    <a:pt x="370" y="538"/>
                  </a:lnTo>
                  <a:lnTo>
                    <a:pt x="370" y="1"/>
                  </a:lnTo>
                  <a:close/>
                </a:path>
              </a:pathLst>
            </a:custGeom>
            <a:solidFill>
              <a:srgbClr val="3A4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45;p18">
              <a:extLst>
                <a:ext uri="{FF2B5EF4-FFF2-40B4-BE49-F238E27FC236}">
                  <a16:creationId xmlns:a16="http://schemas.microsoft.com/office/drawing/2014/main" xmlns="" id="{FBD3CC22-4387-23D4-6550-965FB9D06383}"/>
                </a:ext>
              </a:extLst>
            </p:cNvPr>
            <p:cNvSpPr/>
            <p:nvPr/>
          </p:nvSpPr>
          <p:spPr>
            <a:xfrm>
              <a:off x="1540976" y="1951284"/>
              <a:ext cx="67342" cy="233098"/>
            </a:xfrm>
            <a:custGeom>
              <a:avLst/>
              <a:gdLst/>
              <a:ahLst/>
              <a:cxnLst/>
              <a:rect l="l" t="t" r="r" b="b"/>
              <a:pathLst>
                <a:path w="492" h="1703" extrusionOk="0">
                  <a:moveTo>
                    <a:pt x="492" y="1"/>
                  </a:moveTo>
                  <a:lnTo>
                    <a:pt x="0" y="315"/>
                  </a:lnTo>
                  <a:lnTo>
                    <a:pt x="0" y="1703"/>
                  </a:lnTo>
                  <a:lnTo>
                    <a:pt x="492" y="1703"/>
                  </a:lnTo>
                  <a:lnTo>
                    <a:pt x="492" y="1"/>
                  </a:lnTo>
                  <a:close/>
                </a:path>
              </a:pathLst>
            </a:custGeom>
            <a:solidFill>
              <a:srgbClr val="3A4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46;p18">
              <a:extLst>
                <a:ext uri="{FF2B5EF4-FFF2-40B4-BE49-F238E27FC236}">
                  <a16:creationId xmlns:a16="http://schemas.microsoft.com/office/drawing/2014/main" xmlns="" id="{F6D5B2DE-EA69-168A-1158-C9C894AC0F39}"/>
                </a:ext>
              </a:extLst>
            </p:cNvPr>
            <p:cNvSpPr/>
            <p:nvPr/>
          </p:nvSpPr>
          <p:spPr>
            <a:xfrm>
              <a:off x="1537417" y="2196017"/>
              <a:ext cx="830831" cy="2313188"/>
            </a:xfrm>
            <a:custGeom>
              <a:avLst/>
              <a:gdLst/>
              <a:ahLst/>
              <a:cxnLst/>
              <a:rect l="l" t="t" r="r" b="b"/>
              <a:pathLst>
                <a:path w="6070" h="16900" extrusionOk="0">
                  <a:moveTo>
                    <a:pt x="2772" y="1"/>
                  </a:moveTo>
                  <a:lnTo>
                    <a:pt x="2772" y="3911"/>
                  </a:lnTo>
                  <a:lnTo>
                    <a:pt x="2397" y="3911"/>
                  </a:lnTo>
                  <a:cubicBezTo>
                    <a:pt x="2250" y="3911"/>
                    <a:pt x="2134" y="4028"/>
                    <a:pt x="2134" y="4175"/>
                  </a:cubicBezTo>
                  <a:cubicBezTo>
                    <a:pt x="2134" y="4322"/>
                    <a:pt x="2250" y="4438"/>
                    <a:pt x="2397" y="4438"/>
                  </a:cubicBezTo>
                  <a:lnTo>
                    <a:pt x="2706" y="4438"/>
                  </a:lnTo>
                  <a:lnTo>
                    <a:pt x="1" y="16783"/>
                  </a:lnTo>
                  <a:lnTo>
                    <a:pt x="518" y="16900"/>
                  </a:lnTo>
                  <a:lnTo>
                    <a:pt x="2772" y="6627"/>
                  </a:lnTo>
                  <a:lnTo>
                    <a:pt x="2772" y="16839"/>
                  </a:lnTo>
                  <a:lnTo>
                    <a:pt x="3299" y="16839"/>
                  </a:lnTo>
                  <a:lnTo>
                    <a:pt x="3299" y="6627"/>
                  </a:lnTo>
                  <a:lnTo>
                    <a:pt x="5548" y="16900"/>
                  </a:lnTo>
                  <a:lnTo>
                    <a:pt x="6070" y="16783"/>
                  </a:lnTo>
                  <a:lnTo>
                    <a:pt x="3364" y="4438"/>
                  </a:lnTo>
                  <a:lnTo>
                    <a:pt x="3668" y="4438"/>
                  </a:lnTo>
                  <a:cubicBezTo>
                    <a:pt x="3815" y="4438"/>
                    <a:pt x="3937" y="4322"/>
                    <a:pt x="3937" y="4175"/>
                  </a:cubicBezTo>
                  <a:cubicBezTo>
                    <a:pt x="3937" y="4028"/>
                    <a:pt x="3815" y="3911"/>
                    <a:pt x="3668" y="3911"/>
                  </a:cubicBezTo>
                  <a:lnTo>
                    <a:pt x="3299" y="3911"/>
                  </a:lnTo>
                  <a:lnTo>
                    <a:pt x="32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47;p18">
              <a:extLst>
                <a:ext uri="{FF2B5EF4-FFF2-40B4-BE49-F238E27FC236}">
                  <a16:creationId xmlns:a16="http://schemas.microsoft.com/office/drawing/2014/main" xmlns="" id="{E6CA23E6-6D52-989D-7829-B974354D10B7}"/>
                </a:ext>
              </a:extLst>
            </p:cNvPr>
            <p:cNvSpPr/>
            <p:nvPr/>
          </p:nvSpPr>
          <p:spPr>
            <a:xfrm>
              <a:off x="2247526" y="4464725"/>
              <a:ext cx="169999" cy="72954"/>
            </a:xfrm>
            <a:custGeom>
              <a:avLst/>
              <a:gdLst/>
              <a:ahLst/>
              <a:cxnLst/>
              <a:rect l="l" t="t" r="r" b="b"/>
              <a:pathLst>
                <a:path w="1242" h="533" extrusionOk="0">
                  <a:moveTo>
                    <a:pt x="0" y="0"/>
                  </a:moveTo>
                  <a:lnTo>
                    <a:pt x="0" y="532"/>
                  </a:lnTo>
                  <a:lnTo>
                    <a:pt x="1241" y="532"/>
                  </a:lnTo>
                  <a:lnTo>
                    <a:pt x="12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48;p18">
              <a:extLst>
                <a:ext uri="{FF2B5EF4-FFF2-40B4-BE49-F238E27FC236}">
                  <a16:creationId xmlns:a16="http://schemas.microsoft.com/office/drawing/2014/main" xmlns="" id="{F4599953-C47F-88EA-64C0-AAFB470E1CA5}"/>
                </a:ext>
              </a:extLst>
            </p:cNvPr>
            <p:cNvSpPr/>
            <p:nvPr/>
          </p:nvSpPr>
          <p:spPr>
            <a:xfrm>
              <a:off x="1867560" y="4464725"/>
              <a:ext cx="169999" cy="72954"/>
            </a:xfrm>
            <a:custGeom>
              <a:avLst/>
              <a:gdLst/>
              <a:ahLst/>
              <a:cxnLst/>
              <a:rect l="l" t="t" r="r" b="b"/>
              <a:pathLst>
                <a:path w="1242" h="533" extrusionOk="0">
                  <a:moveTo>
                    <a:pt x="0" y="0"/>
                  </a:moveTo>
                  <a:lnTo>
                    <a:pt x="0" y="532"/>
                  </a:lnTo>
                  <a:lnTo>
                    <a:pt x="1241" y="532"/>
                  </a:lnTo>
                  <a:lnTo>
                    <a:pt x="12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49;p18">
              <a:extLst>
                <a:ext uri="{FF2B5EF4-FFF2-40B4-BE49-F238E27FC236}">
                  <a16:creationId xmlns:a16="http://schemas.microsoft.com/office/drawing/2014/main" xmlns="" id="{B6678A52-04D9-792D-F963-97C8A37D6711}"/>
                </a:ext>
              </a:extLst>
            </p:cNvPr>
            <p:cNvSpPr/>
            <p:nvPr/>
          </p:nvSpPr>
          <p:spPr>
            <a:xfrm>
              <a:off x="1266404" y="1797437"/>
              <a:ext cx="215031" cy="290175"/>
            </a:xfrm>
            <a:custGeom>
              <a:avLst/>
              <a:gdLst/>
              <a:ahLst/>
              <a:cxnLst/>
              <a:rect l="l" t="t" r="r" b="b"/>
              <a:pathLst>
                <a:path w="1571" h="2120" extrusionOk="0">
                  <a:moveTo>
                    <a:pt x="1226" y="1363"/>
                  </a:moveTo>
                  <a:cubicBezTo>
                    <a:pt x="1230" y="1363"/>
                    <a:pt x="1234" y="1366"/>
                    <a:pt x="1238" y="1372"/>
                  </a:cubicBezTo>
                  <a:lnTo>
                    <a:pt x="1238" y="1372"/>
                  </a:lnTo>
                  <a:cubicBezTo>
                    <a:pt x="1233" y="1368"/>
                    <a:pt x="1229" y="1364"/>
                    <a:pt x="1226" y="1363"/>
                  </a:cubicBezTo>
                  <a:close/>
                  <a:moveTo>
                    <a:pt x="879" y="0"/>
                  </a:moveTo>
                  <a:cubicBezTo>
                    <a:pt x="849" y="0"/>
                    <a:pt x="820" y="4"/>
                    <a:pt x="791" y="10"/>
                  </a:cubicBezTo>
                  <a:cubicBezTo>
                    <a:pt x="649" y="96"/>
                    <a:pt x="578" y="415"/>
                    <a:pt x="471" y="507"/>
                  </a:cubicBezTo>
                  <a:cubicBezTo>
                    <a:pt x="461" y="517"/>
                    <a:pt x="446" y="522"/>
                    <a:pt x="436" y="527"/>
                  </a:cubicBezTo>
                  <a:cubicBezTo>
                    <a:pt x="431" y="578"/>
                    <a:pt x="426" y="623"/>
                    <a:pt x="411" y="674"/>
                  </a:cubicBezTo>
                  <a:cubicBezTo>
                    <a:pt x="370" y="831"/>
                    <a:pt x="289" y="958"/>
                    <a:pt x="193" y="1023"/>
                  </a:cubicBezTo>
                  <a:lnTo>
                    <a:pt x="395" y="1322"/>
                  </a:lnTo>
                  <a:cubicBezTo>
                    <a:pt x="431" y="1373"/>
                    <a:pt x="487" y="1413"/>
                    <a:pt x="547" y="1434"/>
                  </a:cubicBezTo>
                  <a:lnTo>
                    <a:pt x="755" y="1500"/>
                  </a:lnTo>
                  <a:cubicBezTo>
                    <a:pt x="766" y="1489"/>
                    <a:pt x="780" y="1480"/>
                    <a:pt x="796" y="1480"/>
                  </a:cubicBezTo>
                  <a:cubicBezTo>
                    <a:pt x="802" y="1480"/>
                    <a:pt x="809" y="1481"/>
                    <a:pt x="816" y="1484"/>
                  </a:cubicBezTo>
                  <a:lnTo>
                    <a:pt x="841" y="1489"/>
                  </a:lnTo>
                  <a:cubicBezTo>
                    <a:pt x="836" y="1429"/>
                    <a:pt x="831" y="1388"/>
                    <a:pt x="831" y="1388"/>
                  </a:cubicBezTo>
                  <a:lnTo>
                    <a:pt x="831" y="1388"/>
                  </a:lnTo>
                  <a:lnTo>
                    <a:pt x="1176" y="1525"/>
                  </a:lnTo>
                  <a:lnTo>
                    <a:pt x="1110" y="1778"/>
                  </a:lnTo>
                  <a:cubicBezTo>
                    <a:pt x="1110" y="1778"/>
                    <a:pt x="1083" y="1788"/>
                    <a:pt x="1043" y="1788"/>
                  </a:cubicBezTo>
                  <a:cubicBezTo>
                    <a:pt x="1014" y="1788"/>
                    <a:pt x="977" y="1782"/>
                    <a:pt x="937" y="1763"/>
                  </a:cubicBezTo>
                  <a:cubicBezTo>
                    <a:pt x="907" y="1748"/>
                    <a:pt x="882" y="1697"/>
                    <a:pt x="867" y="1641"/>
                  </a:cubicBezTo>
                  <a:lnTo>
                    <a:pt x="856" y="1641"/>
                  </a:lnTo>
                  <a:lnTo>
                    <a:pt x="780" y="1621"/>
                  </a:lnTo>
                  <a:cubicBezTo>
                    <a:pt x="755" y="1611"/>
                    <a:pt x="740" y="1591"/>
                    <a:pt x="735" y="1565"/>
                  </a:cubicBezTo>
                  <a:lnTo>
                    <a:pt x="527" y="1500"/>
                  </a:lnTo>
                  <a:cubicBezTo>
                    <a:pt x="451" y="1474"/>
                    <a:pt x="385" y="1424"/>
                    <a:pt x="340" y="1358"/>
                  </a:cubicBezTo>
                  <a:lnTo>
                    <a:pt x="137" y="1059"/>
                  </a:lnTo>
                  <a:cubicBezTo>
                    <a:pt x="132" y="1059"/>
                    <a:pt x="127" y="1059"/>
                    <a:pt x="122" y="1064"/>
                  </a:cubicBezTo>
                  <a:cubicBezTo>
                    <a:pt x="147" y="1226"/>
                    <a:pt x="97" y="1388"/>
                    <a:pt x="0" y="1520"/>
                  </a:cubicBezTo>
                  <a:lnTo>
                    <a:pt x="765" y="2021"/>
                  </a:lnTo>
                  <a:cubicBezTo>
                    <a:pt x="892" y="2080"/>
                    <a:pt x="999" y="2119"/>
                    <a:pt x="1046" y="2119"/>
                  </a:cubicBezTo>
                  <a:cubicBezTo>
                    <a:pt x="1051" y="2119"/>
                    <a:pt x="1055" y="2119"/>
                    <a:pt x="1059" y="2118"/>
                  </a:cubicBezTo>
                  <a:cubicBezTo>
                    <a:pt x="1165" y="2102"/>
                    <a:pt x="1312" y="1439"/>
                    <a:pt x="1312" y="1439"/>
                  </a:cubicBezTo>
                  <a:cubicBezTo>
                    <a:pt x="1312" y="1439"/>
                    <a:pt x="1280" y="1409"/>
                    <a:pt x="1255" y="1387"/>
                  </a:cubicBezTo>
                  <a:lnTo>
                    <a:pt x="1255" y="1387"/>
                  </a:lnTo>
                  <a:cubicBezTo>
                    <a:pt x="1270" y="1394"/>
                    <a:pt x="1289" y="1397"/>
                    <a:pt x="1312" y="1397"/>
                  </a:cubicBezTo>
                  <a:cubicBezTo>
                    <a:pt x="1414" y="1397"/>
                    <a:pt x="1571" y="1332"/>
                    <a:pt x="1571" y="1332"/>
                  </a:cubicBezTo>
                  <a:cubicBezTo>
                    <a:pt x="1444" y="1185"/>
                    <a:pt x="1479" y="567"/>
                    <a:pt x="1495" y="360"/>
                  </a:cubicBezTo>
                  <a:cubicBezTo>
                    <a:pt x="1495" y="350"/>
                    <a:pt x="1495" y="340"/>
                    <a:pt x="1500" y="329"/>
                  </a:cubicBezTo>
                  <a:cubicBezTo>
                    <a:pt x="1485" y="329"/>
                    <a:pt x="1474" y="329"/>
                    <a:pt x="1464" y="324"/>
                  </a:cubicBezTo>
                  <a:cubicBezTo>
                    <a:pt x="1327" y="289"/>
                    <a:pt x="1241" y="132"/>
                    <a:pt x="1115" y="66"/>
                  </a:cubicBezTo>
                  <a:cubicBezTo>
                    <a:pt x="1040" y="25"/>
                    <a:pt x="960" y="0"/>
                    <a:pt x="879" y="0"/>
                  </a:cubicBezTo>
                  <a:close/>
                </a:path>
              </a:pathLst>
            </a:custGeom>
            <a:solidFill>
              <a:srgbClr val="FAC5A5"/>
            </a:solidFill>
            <a:ln w="9525" cap="flat" cmpd="sng">
              <a:solidFill>
                <a:srgbClr val="FAC5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50;p18">
              <a:extLst>
                <a:ext uri="{FF2B5EF4-FFF2-40B4-BE49-F238E27FC236}">
                  <a16:creationId xmlns:a16="http://schemas.microsoft.com/office/drawing/2014/main" xmlns="" id="{3FC4B8FD-9F42-3BDC-941C-6B675408F126}"/>
                </a:ext>
              </a:extLst>
            </p:cNvPr>
            <p:cNvSpPr/>
            <p:nvPr/>
          </p:nvSpPr>
          <p:spPr>
            <a:xfrm>
              <a:off x="1275438" y="1626479"/>
              <a:ext cx="274571" cy="243090"/>
            </a:xfrm>
            <a:custGeom>
              <a:avLst/>
              <a:gdLst/>
              <a:ahLst/>
              <a:cxnLst/>
              <a:rect l="l" t="t" r="r" b="b"/>
              <a:pathLst>
                <a:path w="2006" h="1776" extrusionOk="0">
                  <a:moveTo>
                    <a:pt x="614" y="0"/>
                  </a:moveTo>
                  <a:cubicBezTo>
                    <a:pt x="393" y="0"/>
                    <a:pt x="174" y="98"/>
                    <a:pt x="56" y="282"/>
                  </a:cubicBezTo>
                  <a:cubicBezTo>
                    <a:pt x="36" y="312"/>
                    <a:pt x="20" y="342"/>
                    <a:pt x="0" y="368"/>
                  </a:cubicBezTo>
                  <a:lnTo>
                    <a:pt x="253" y="1411"/>
                  </a:lnTo>
                  <a:cubicBezTo>
                    <a:pt x="334" y="1477"/>
                    <a:pt x="380" y="1614"/>
                    <a:pt x="370" y="1776"/>
                  </a:cubicBezTo>
                  <a:cubicBezTo>
                    <a:pt x="380" y="1771"/>
                    <a:pt x="395" y="1766"/>
                    <a:pt x="405" y="1756"/>
                  </a:cubicBezTo>
                  <a:cubicBezTo>
                    <a:pt x="512" y="1664"/>
                    <a:pt x="583" y="1345"/>
                    <a:pt x="725" y="1259"/>
                  </a:cubicBezTo>
                  <a:cubicBezTo>
                    <a:pt x="754" y="1253"/>
                    <a:pt x="783" y="1249"/>
                    <a:pt x="813" y="1249"/>
                  </a:cubicBezTo>
                  <a:cubicBezTo>
                    <a:pt x="894" y="1249"/>
                    <a:pt x="974" y="1274"/>
                    <a:pt x="1049" y="1315"/>
                  </a:cubicBezTo>
                  <a:cubicBezTo>
                    <a:pt x="1175" y="1381"/>
                    <a:pt x="1261" y="1538"/>
                    <a:pt x="1398" y="1573"/>
                  </a:cubicBezTo>
                  <a:cubicBezTo>
                    <a:pt x="1408" y="1578"/>
                    <a:pt x="1419" y="1578"/>
                    <a:pt x="1434" y="1578"/>
                  </a:cubicBezTo>
                  <a:cubicBezTo>
                    <a:pt x="1429" y="1589"/>
                    <a:pt x="1429" y="1599"/>
                    <a:pt x="1429" y="1609"/>
                  </a:cubicBezTo>
                  <a:cubicBezTo>
                    <a:pt x="1444" y="1604"/>
                    <a:pt x="1454" y="1594"/>
                    <a:pt x="1469" y="1583"/>
                  </a:cubicBezTo>
                  <a:cubicBezTo>
                    <a:pt x="1697" y="1583"/>
                    <a:pt x="1945" y="1295"/>
                    <a:pt x="1976" y="1092"/>
                  </a:cubicBezTo>
                  <a:cubicBezTo>
                    <a:pt x="2006" y="877"/>
                    <a:pt x="1837" y="641"/>
                    <a:pt x="1618" y="641"/>
                  </a:cubicBezTo>
                  <a:cubicBezTo>
                    <a:pt x="1616" y="641"/>
                    <a:pt x="1613" y="641"/>
                    <a:pt x="1611" y="641"/>
                  </a:cubicBezTo>
                  <a:cubicBezTo>
                    <a:pt x="1596" y="641"/>
                    <a:pt x="1579" y="643"/>
                    <a:pt x="1562" y="643"/>
                  </a:cubicBezTo>
                  <a:cubicBezTo>
                    <a:pt x="1545" y="643"/>
                    <a:pt x="1527" y="641"/>
                    <a:pt x="1510" y="636"/>
                  </a:cubicBezTo>
                  <a:cubicBezTo>
                    <a:pt x="1454" y="621"/>
                    <a:pt x="1424" y="560"/>
                    <a:pt x="1393" y="510"/>
                  </a:cubicBezTo>
                  <a:cubicBezTo>
                    <a:pt x="1261" y="277"/>
                    <a:pt x="1039" y="79"/>
                    <a:pt x="775" y="18"/>
                  </a:cubicBezTo>
                  <a:cubicBezTo>
                    <a:pt x="722" y="6"/>
                    <a:pt x="668" y="0"/>
                    <a:pt x="614" y="0"/>
                  </a:cubicBezTo>
                  <a:close/>
                </a:path>
              </a:pathLst>
            </a:custGeom>
            <a:solidFill>
              <a:srgbClr val="DD894A"/>
            </a:solidFill>
            <a:ln w="9525" cap="flat" cmpd="sng">
              <a:solidFill>
                <a:srgbClr val="DD89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51;p18">
              <a:extLst>
                <a:ext uri="{FF2B5EF4-FFF2-40B4-BE49-F238E27FC236}">
                  <a16:creationId xmlns:a16="http://schemas.microsoft.com/office/drawing/2014/main" xmlns="" id="{D5CE13E0-D7B9-91F9-D8CA-E5BB64A7FE43}"/>
                </a:ext>
              </a:extLst>
            </p:cNvPr>
            <p:cNvSpPr/>
            <p:nvPr/>
          </p:nvSpPr>
          <p:spPr>
            <a:xfrm>
              <a:off x="1074368" y="1692043"/>
              <a:ext cx="212293" cy="348347"/>
            </a:xfrm>
            <a:custGeom>
              <a:avLst/>
              <a:gdLst/>
              <a:ahLst/>
              <a:cxnLst/>
              <a:rect l="l" t="t" r="r" b="b"/>
              <a:pathLst>
                <a:path w="1551" h="2545" extrusionOk="0">
                  <a:moveTo>
                    <a:pt x="1363" y="0"/>
                  </a:moveTo>
                  <a:cubicBezTo>
                    <a:pt x="1246" y="76"/>
                    <a:pt x="1084" y="61"/>
                    <a:pt x="942" y="71"/>
                  </a:cubicBezTo>
                  <a:cubicBezTo>
                    <a:pt x="649" y="86"/>
                    <a:pt x="355" y="228"/>
                    <a:pt x="188" y="471"/>
                  </a:cubicBezTo>
                  <a:cubicBezTo>
                    <a:pt x="20" y="719"/>
                    <a:pt x="0" y="1064"/>
                    <a:pt x="167" y="1307"/>
                  </a:cubicBezTo>
                  <a:cubicBezTo>
                    <a:pt x="198" y="1353"/>
                    <a:pt x="233" y="1393"/>
                    <a:pt x="233" y="1449"/>
                  </a:cubicBezTo>
                  <a:cubicBezTo>
                    <a:pt x="233" y="1474"/>
                    <a:pt x="223" y="1500"/>
                    <a:pt x="213" y="1525"/>
                  </a:cubicBezTo>
                  <a:cubicBezTo>
                    <a:pt x="122" y="1788"/>
                    <a:pt x="172" y="2107"/>
                    <a:pt x="360" y="2315"/>
                  </a:cubicBezTo>
                  <a:cubicBezTo>
                    <a:pt x="492" y="2462"/>
                    <a:pt x="690" y="2545"/>
                    <a:pt x="886" y="2545"/>
                  </a:cubicBezTo>
                  <a:cubicBezTo>
                    <a:pt x="960" y="2545"/>
                    <a:pt x="1035" y="2533"/>
                    <a:pt x="1104" y="2508"/>
                  </a:cubicBezTo>
                  <a:cubicBezTo>
                    <a:pt x="1201" y="2442"/>
                    <a:pt x="1302" y="2366"/>
                    <a:pt x="1398" y="2290"/>
                  </a:cubicBezTo>
                  <a:lnTo>
                    <a:pt x="1403" y="2290"/>
                  </a:lnTo>
                  <a:cubicBezTo>
                    <a:pt x="1500" y="2158"/>
                    <a:pt x="1550" y="1996"/>
                    <a:pt x="1525" y="1834"/>
                  </a:cubicBezTo>
                  <a:lnTo>
                    <a:pt x="1525" y="1834"/>
                  </a:lnTo>
                  <a:cubicBezTo>
                    <a:pt x="1499" y="1844"/>
                    <a:pt x="1473" y="1849"/>
                    <a:pt x="1446" y="1849"/>
                  </a:cubicBezTo>
                  <a:cubicBezTo>
                    <a:pt x="1432" y="1849"/>
                    <a:pt x="1418" y="1848"/>
                    <a:pt x="1403" y="1844"/>
                  </a:cubicBezTo>
                  <a:cubicBezTo>
                    <a:pt x="1246" y="1803"/>
                    <a:pt x="1175" y="1555"/>
                    <a:pt x="1246" y="1297"/>
                  </a:cubicBezTo>
                  <a:cubicBezTo>
                    <a:pt x="1287" y="1135"/>
                    <a:pt x="1373" y="1003"/>
                    <a:pt x="1474" y="937"/>
                  </a:cubicBezTo>
                  <a:cubicBezTo>
                    <a:pt x="1439" y="755"/>
                    <a:pt x="1312" y="61"/>
                    <a:pt x="1363" y="0"/>
                  </a:cubicBezTo>
                  <a:close/>
                </a:path>
              </a:pathLst>
            </a:custGeom>
            <a:solidFill>
              <a:srgbClr val="DD894A"/>
            </a:solidFill>
            <a:ln w="9525" cap="flat" cmpd="sng">
              <a:solidFill>
                <a:srgbClr val="DD89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2;p18">
              <a:extLst>
                <a:ext uri="{FF2B5EF4-FFF2-40B4-BE49-F238E27FC236}">
                  <a16:creationId xmlns:a16="http://schemas.microsoft.com/office/drawing/2014/main" xmlns="" id="{E2B8E8DF-6160-4CEE-6230-695F5933B7CC}"/>
                </a:ext>
              </a:extLst>
            </p:cNvPr>
            <p:cNvSpPr/>
            <p:nvPr/>
          </p:nvSpPr>
          <p:spPr>
            <a:xfrm>
              <a:off x="1235197" y="1676713"/>
              <a:ext cx="161649" cy="345472"/>
            </a:xfrm>
            <a:custGeom>
              <a:avLst/>
              <a:gdLst/>
              <a:ahLst/>
              <a:cxnLst/>
              <a:rect l="l" t="t" r="r" b="b"/>
              <a:pathLst>
                <a:path w="1181" h="2524" extrusionOk="0">
                  <a:moveTo>
                    <a:pt x="294" y="1"/>
                  </a:moveTo>
                  <a:cubicBezTo>
                    <a:pt x="294" y="6"/>
                    <a:pt x="249" y="46"/>
                    <a:pt x="188" y="112"/>
                  </a:cubicBezTo>
                  <a:cubicBezTo>
                    <a:pt x="137" y="173"/>
                    <a:pt x="264" y="867"/>
                    <a:pt x="299" y="1049"/>
                  </a:cubicBezTo>
                  <a:cubicBezTo>
                    <a:pt x="198" y="1115"/>
                    <a:pt x="112" y="1247"/>
                    <a:pt x="71" y="1409"/>
                  </a:cubicBezTo>
                  <a:cubicBezTo>
                    <a:pt x="0" y="1667"/>
                    <a:pt x="71" y="1915"/>
                    <a:pt x="228" y="1956"/>
                  </a:cubicBezTo>
                  <a:cubicBezTo>
                    <a:pt x="243" y="1960"/>
                    <a:pt x="257" y="1961"/>
                    <a:pt x="271" y="1961"/>
                  </a:cubicBezTo>
                  <a:cubicBezTo>
                    <a:pt x="298" y="1961"/>
                    <a:pt x="324" y="1956"/>
                    <a:pt x="350" y="1946"/>
                  </a:cubicBezTo>
                  <a:cubicBezTo>
                    <a:pt x="355" y="1941"/>
                    <a:pt x="360" y="1941"/>
                    <a:pt x="365" y="1941"/>
                  </a:cubicBezTo>
                  <a:lnTo>
                    <a:pt x="568" y="2240"/>
                  </a:lnTo>
                  <a:cubicBezTo>
                    <a:pt x="613" y="2306"/>
                    <a:pt x="679" y="2356"/>
                    <a:pt x="755" y="2382"/>
                  </a:cubicBezTo>
                  <a:lnTo>
                    <a:pt x="963" y="2447"/>
                  </a:lnTo>
                  <a:cubicBezTo>
                    <a:pt x="968" y="2473"/>
                    <a:pt x="983" y="2493"/>
                    <a:pt x="1008" y="2503"/>
                  </a:cubicBezTo>
                  <a:lnTo>
                    <a:pt x="1084" y="2523"/>
                  </a:lnTo>
                  <a:lnTo>
                    <a:pt x="1095" y="2523"/>
                  </a:lnTo>
                  <a:cubicBezTo>
                    <a:pt x="1130" y="2523"/>
                    <a:pt x="1160" y="2503"/>
                    <a:pt x="1170" y="2473"/>
                  </a:cubicBezTo>
                  <a:cubicBezTo>
                    <a:pt x="1181" y="2432"/>
                    <a:pt x="1160" y="2397"/>
                    <a:pt x="1120" y="2387"/>
                  </a:cubicBezTo>
                  <a:lnTo>
                    <a:pt x="1069" y="2371"/>
                  </a:lnTo>
                  <a:lnTo>
                    <a:pt x="1044" y="2366"/>
                  </a:lnTo>
                  <a:cubicBezTo>
                    <a:pt x="1037" y="2363"/>
                    <a:pt x="1030" y="2362"/>
                    <a:pt x="1024" y="2362"/>
                  </a:cubicBezTo>
                  <a:cubicBezTo>
                    <a:pt x="1008" y="2362"/>
                    <a:pt x="994" y="2371"/>
                    <a:pt x="983" y="2382"/>
                  </a:cubicBezTo>
                  <a:lnTo>
                    <a:pt x="775" y="2316"/>
                  </a:lnTo>
                  <a:cubicBezTo>
                    <a:pt x="715" y="2295"/>
                    <a:pt x="659" y="2255"/>
                    <a:pt x="623" y="2204"/>
                  </a:cubicBezTo>
                  <a:lnTo>
                    <a:pt x="421" y="1905"/>
                  </a:lnTo>
                  <a:cubicBezTo>
                    <a:pt x="517" y="1840"/>
                    <a:pt x="598" y="1713"/>
                    <a:pt x="639" y="1556"/>
                  </a:cubicBezTo>
                  <a:cubicBezTo>
                    <a:pt x="654" y="1505"/>
                    <a:pt x="659" y="1460"/>
                    <a:pt x="664" y="1409"/>
                  </a:cubicBezTo>
                  <a:cubicBezTo>
                    <a:pt x="674" y="1247"/>
                    <a:pt x="628" y="1110"/>
                    <a:pt x="547" y="1044"/>
                  </a:cubicBezTo>
                  <a:lnTo>
                    <a:pt x="294" y="1"/>
                  </a:lnTo>
                  <a:close/>
                </a:path>
              </a:pathLst>
            </a:custGeom>
            <a:solidFill>
              <a:srgbClr val="1F2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3;p18">
              <a:extLst>
                <a:ext uri="{FF2B5EF4-FFF2-40B4-BE49-F238E27FC236}">
                  <a16:creationId xmlns:a16="http://schemas.microsoft.com/office/drawing/2014/main" xmlns="" id="{8006E938-F0ED-155B-1772-C439A9912D32}"/>
                </a:ext>
              </a:extLst>
            </p:cNvPr>
            <p:cNvSpPr/>
            <p:nvPr/>
          </p:nvSpPr>
          <p:spPr>
            <a:xfrm>
              <a:off x="643759" y="2864516"/>
              <a:ext cx="616485" cy="1569819"/>
            </a:xfrm>
            <a:custGeom>
              <a:avLst/>
              <a:gdLst/>
              <a:ahLst/>
              <a:cxnLst/>
              <a:rect l="l" t="t" r="r" b="b"/>
              <a:pathLst>
                <a:path w="4504" h="11469" extrusionOk="0">
                  <a:moveTo>
                    <a:pt x="1510" y="0"/>
                  </a:moveTo>
                  <a:cubicBezTo>
                    <a:pt x="1257" y="1094"/>
                    <a:pt x="2072" y="5577"/>
                    <a:pt x="2072" y="5577"/>
                  </a:cubicBezTo>
                  <a:cubicBezTo>
                    <a:pt x="2067" y="5648"/>
                    <a:pt x="2092" y="5719"/>
                    <a:pt x="2072" y="5790"/>
                  </a:cubicBezTo>
                  <a:cubicBezTo>
                    <a:pt x="1870" y="6540"/>
                    <a:pt x="0" y="10704"/>
                    <a:pt x="0" y="10704"/>
                  </a:cubicBezTo>
                  <a:lnTo>
                    <a:pt x="198" y="10800"/>
                  </a:lnTo>
                  <a:lnTo>
                    <a:pt x="1480" y="11423"/>
                  </a:lnTo>
                  <a:cubicBezTo>
                    <a:pt x="1480" y="11428"/>
                    <a:pt x="1480" y="11438"/>
                    <a:pt x="1480" y="11443"/>
                  </a:cubicBezTo>
                  <a:lnTo>
                    <a:pt x="1530" y="11468"/>
                  </a:lnTo>
                  <a:cubicBezTo>
                    <a:pt x="1530" y="11468"/>
                    <a:pt x="3825" y="8419"/>
                    <a:pt x="4504" y="5663"/>
                  </a:cubicBezTo>
                  <a:lnTo>
                    <a:pt x="1510"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554;p18">
              <a:extLst>
                <a:ext uri="{FF2B5EF4-FFF2-40B4-BE49-F238E27FC236}">
                  <a16:creationId xmlns:a16="http://schemas.microsoft.com/office/drawing/2014/main" xmlns="" id="{C187B383-6D9B-D9AE-C008-543C7FB7CBBF}"/>
                </a:ext>
              </a:extLst>
            </p:cNvPr>
            <p:cNvSpPr/>
            <p:nvPr/>
          </p:nvSpPr>
          <p:spPr>
            <a:xfrm>
              <a:off x="850303" y="2864516"/>
              <a:ext cx="771838" cy="1606502"/>
            </a:xfrm>
            <a:custGeom>
              <a:avLst/>
              <a:gdLst/>
              <a:ahLst/>
              <a:cxnLst/>
              <a:rect l="l" t="t" r="r" b="b"/>
              <a:pathLst>
                <a:path w="5639" h="11737" extrusionOk="0">
                  <a:moveTo>
                    <a:pt x="1" y="0"/>
                  </a:moveTo>
                  <a:lnTo>
                    <a:pt x="2995" y="5663"/>
                  </a:lnTo>
                  <a:lnTo>
                    <a:pt x="4013" y="11737"/>
                  </a:lnTo>
                  <a:lnTo>
                    <a:pt x="5335" y="11549"/>
                  </a:lnTo>
                  <a:lnTo>
                    <a:pt x="5639" y="11509"/>
                  </a:lnTo>
                  <a:cubicBezTo>
                    <a:pt x="5639" y="11509"/>
                    <a:pt x="5148" y="5061"/>
                    <a:pt x="5148" y="4990"/>
                  </a:cubicBezTo>
                  <a:cubicBezTo>
                    <a:pt x="5097" y="3272"/>
                    <a:pt x="3481" y="633"/>
                    <a:pt x="3481" y="633"/>
                  </a:cubicBezTo>
                  <a:lnTo>
                    <a:pt x="1" y="0"/>
                  </a:lnTo>
                  <a:close/>
                </a:path>
              </a:pathLst>
            </a:custGeom>
            <a:solidFill>
              <a:schemeClr val="tx1"/>
            </a:solidFill>
            <a:ln w="9525" cap="flat" cmpd="sng">
              <a:solidFill>
                <a:srgbClr val="3234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555;p18">
              <a:extLst>
                <a:ext uri="{FF2B5EF4-FFF2-40B4-BE49-F238E27FC236}">
                  <a16:creationId xmlns:a16="http://schemas.microsoft.com/office/drawing/2014/main" xmlns="" id="{1CF03A24-F228-1575-8397-030C13E821A9}"/>
                </a:ext>
              </a:extLst>
            </p:cNvPr>
            <p:cNvSpPr/>
            <p:nvPr/>
          </p:nvSpPr>
          <p:spPr>
            <a:xfrm>
              <a:off x="1303771" y="2191227"/>
              <a:ext cx="441832" cy="230224"/>
            </a:xfrm>
            <a:custGeom>
              <a:avLst/>
              <a:gdLst/>
              <a:ahLst/>
              <a:cxnLst/>
              <a:rect l="l" t="t" r="r" b="b"/>
              <a:pathLst>
                <a:path w="3228" h="1682" extrusionOk="0">
                  <a:moveTo>
                    <a:pt x="1" y="0"/>
                  </a:moveTo>
                  <a:lnTo>
                    <a:pt x="6" y="26"/>
                  </a:lnTo>
                  <a:cubicBezTo>
                    <a:pt x="371" y="340"/>
                    <a:pt x="675" y="856"/>
                    <a:pt x="821" y="1647"/>
                  </a:cubicBezTo>
                  <a:cubicBezTo>
                    <a:pt x="902" y="1670"/>
                    <a:pt x="984" y="1682"/>
                    <a:pt x="1064" y="1682"/>
                  </a:cubicBezTo>
                  <a:cubicBezTo>
                    <a:pt x="1263" y="1682"/>
                    <a:pt x="1455" y="1611"/>
                    <a:pt x="1607" y="1474"/>
                  </a:cubicBezTo>
                  <a:lnTo>
                    <a:pt x="3228" y="26"/>
                  </a:lnTo>
                  <a:lnTo>
                    <a:pt x="1824" y="26"/>
                  </a:lnTo>
                  <a:cubicBezTo>
                    <a:pt x="1824" y="26"/>
                    <a:pt x="1627" y="244"/>
                    <a:pt x="1298" y="299"/>
                  </a:cubicBezTo>
                  <a:lnTo>
                    <a:pt x="1" y="0"/>
                  </a:lnTo>
                  <a:close/>
                </a:path>
              </a:pathLst>
            </a:custGeom>
            <a:solidFill>
              <a:srgbClr val="26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6;p18">
              <a:extLst>
                <a:ext uri="{FF2B5EF4-FFF2-40B4-BE49-F238E27FC236}">
                  <a16:creationId xmlns:a16="http://schemas.microsoft.com/office/drawing/2014/main" xmlns="" id="{BBE1DBBA-9CAB-9B14-080D-7CD7C0F5F74F}"/>
                </a:ext>
              </a:extLst>
            </p:cNvPr>
            <p:cNvSpPr/>
            <p:nvPr/>
          </p:nvSpPr>
          <p:spPr>
            <a:xfrm>
              <a:off x="1326629" y="2896408"/>
              <a:ext cx="5064" cy="54887"/>
            </a:xfrm>
            <a:custGeom>
              <a:avLst/>
              <a:gdLst/>
              <a:ahLst/>
              <a:cxnLst/>
              <a:rect l="l" t="t" r="r" b="b"/>
              <a:pathLst>
                <a:path w="37" h="401" extrusionOk="0">
                  <a:moveTo>
                    <a:pt x="36" y="0"/>
                  </a:moveTo>
                  <a:cubicBezTo>
                    <a:pt x="11" y="279"/>
                    <a:pt x="1" y="400"/>
                    <a:pt x="1" y="400"/>
                  </a:cubicBezTo>
                  <a:lnTo>
                    <a:pt x="36" y="0"/>
                  </a:lnTo>
                  <a:close/>
                </a:path>
              </a:pathLst>
            </a:custGeom>
            <a:solidFill>
              <a:srgbClr val="1A36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57;p18">
              <a:extLst>
                <a:ext uri="{FF2B5EF4-FFF2-40B4-BE49-F238E27FC236}">
                  <a16:creationId xmlns:a16="http://schemas.microsoft.com/office/drawing/2014/main" xmlns="" id="{65491ABC-4795-EECA-EF3F-D05C6118D0BA}"/>
                </a:ext>
              </a:extLst>
            </p:cNvPr>
            <p:cNvSpPr/>
            <p:nvPr/>
          </p:nvSpPr>
          <p:spPr>
            <a:xfrm>
              <a:off x="1060407" y="2226541"/>
              <a:ext cx="285111" cy="586099"/>
            </a:xfrm>
            <a:custGeom>
              <a:avLst/>
              <a:gdLst/>
              <a:ahLst/>
              <a:cxnLst/>
              <a:rect l="l" t="t" r="r" b="b"/>
              <a:pathLst>
                <a:path w="2083" h="4282" extrusionOk="0">
                  <a:moveTo>
                    <a:pt x="345" y="1"/>
                  </a:moveTo>
                  <a:cubicBezTo>
                    <a:pt x="315" y="51"/>
                    <a:pt x="284" y="107"/>
                    <a:pt x="264" y="173"/>
                  </a:cubicBezTo>
                  <a:cubicBezTo>
                    <a:pt x="264" y="173"/>
                    <a:pt x="1" y="1769"/>
                    <a:pt x="1951" y="4185"/>
                  </a:cubicBezTo>
                  <a:cubicBezTo>
                    <a:pt x="1956" y="4195"/>
                    <a:pt x="2017" y="4271"/>
                    <a:pt x="2022" y="4281"/>
                  </a:cubicBezTo>
                  <a:cubicBezTo>
                    <a:pt x="2027" y="4180"/>
                    <a:pt x="2057" y="4094"/>
                    <a:pt x="2083" y="3997"/>
                  </a:cubicBezTo>
                  <a:cubicBezTo>
                    <a:pt x="305" y="1733"/>
                    <a:pt x="340" y="112"/>
                    <a:pt x="345" y="1"/>
                  </a:cubicBezTo>
                  <a:close/>
                </a:path>
              </a:pathLst>
            </a:custGeom>
            <a:solidFill>
              <a:srgbClr val="112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58;p18">
              <a:extLst>
                <a:ext uri="{FF2B5EF4-FFF2-40B4-BE49-F238E27FC236}">
                  <a16:creationId xmlns:a16="http://schemas.microsoft.com/office/drawing/2014/main" xmlns="" id="{54DE2F26-F78A-96F1-0D28-2BC19F00B88A}"/>
                </a:ext>
              </a:extLst>
            </p:cNvPr>
            <p:cNvSpPr/>
            <p:nvPr/>
          </p:nvSpPr>
          <p:spPr>
            <a:xfrm>
              <a:off x="842775" y="2142636"/>
              <a:ext cx="971539" cy="753908"/>
            </a:xfrm>
            <a:custGeom>
              <a:avLst/>
              <a:gdLst/>
              <a:ahLst/>
              <a:cxnLst/>
              <a:rect l="l" t="t" r="r" b="b"/>
              <a:pathLst>
                <a:path w="7098" h="5508" extrusionOk="0">
                  <a:moveTo>
                    <a:pt x="1844" y="1"/>
                  </a:moveTo>
                  <a:cubicBezTo>
                    <a:pt x="1844" y="1"/>
                    <a:pt x="0" y="1146"/>
                    <a:pt x="46" y="4945"/>
                  </a:cubicBezTo>
                  <a:lnTo>
                    <a:pt x="3571" y="5507"/>
                  </a:lnTo>
                  <a:cubicBezTo>
                    <a:pt x="3582" y="5355"/>
                    <a:pt x="3597" y="5152"/>
                    <a:pt x="3612" y="4894"/>
                  </a:cubicBezTo>
                  <a:cubicBezTo>
                    <a:pt x="3607" y="4884"/>
                    <a:pt x="3546" y="4808"/>
                    <a:pt x="3541" y="4798"/>
                  </a:cubicBezTo>
                  <a:cubicBezTo>
                    <a:pt x="1591" y="2382"/>
                    <a:pt x="1854" y="786"/>
                    <a:pt x="1854" y="786"/>
                  </a:cubicBezTo>
                  <a:cubicBezTo>
                    <a:pt x="1874" y="720"/>
                    <a:pt x="1905" y="664"/>
                    <a:pt x="1935" y="614"/>
                  </a:cubicBezTo>
                  <a:lnTo>
                    <a:pt x="1935" y="614"/>
                  </a:lnTo>
                  <a:cubicBezTo>
                    <a:pt x="1930" y="725"/>
                    <a:pt x="1895" y="2346"/>
                    <a:pt x="3673" y="4610"/>
                  </a:cubicBezTo>
                  <a:cubicBezTo>
                    <a:pt x="3708" y="4651"/>
                    <a:pt x="3739" y="4697"/>
                    <a:pt x="3774" y="4737"/>
                  </a:cubicBezTo>
                  <a:cubicBezTo>
                    <a:pt x="3774" y="4737"/>
                    <a:pt x="4220" y="4646"/>
                    <a:pt x="4544" y="4469"/>
                  </a:cubicBezTo>
                  <a:cubicBezTo>
                    <a:pt x="4549" y="4469"/>
                    <a:pt x="4549" y="4469"/>
                    <a:pt x="4554" y="4464"/>
                  </a:cubicBezTo>
                  <a:cubicBezTo>
                    <a:pt x="4574" y="4453"/>
                    <a:pt x="4595" y="4443"/>
                    <a:pt x="4615" y="4428"/>
                  </a:cubicBezTo>
                  <a:cubicBezTo>
                    <a:pt x="6130" y="3537"/>
                    <a:pt x="7097" y="1009"/>
                    <a:pt x="7097" y="1009"/>
                  </a:cubicBezTo>
                  <a:lnTo>
                    <a:pt x="6631" y="583"/>
                  </a:lnTo>
                  <a:lnTo>
                    <a:pt x="4367" y="2853"/>
                  </a:lnTo>
                  <a:cubicBezTo>
                    <a:pt x="4336" y="2762"/>
                    <a:pt x="4301" y="2670"/>
                    <a:pt x="4265" y="2579"/>
                  </a:cubicBezTo>
                  <a:cubicBezTo>
                    <a:pt x="4250" y="2371"/>
                    <a:pt x="4225" y="2184"/>
                    <a:pt x="4189" y="2002"/>
                  </a:cubicBezTo>
                  <a:cubicBezTo>
                    <a:pt x="4043" y="1211"/>
                    <a:pt x="3739" y="695"/>
                    <a:pt x="3374" y="381"/>
                  </a:cubicBezTo>
                  <a:lnTo>
                    <a:pt x="3374" y="386"/>
                  </a:lnTo>
                  <a:lnTo>
                    <a:pt x="1844"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59;p18">
              <a:extLst>
                <a:ext uri="{FF2B5EF4-FFF2-40B4-BE49-F238E27FC236}">
                  <a16:creationId xmlns:a16="http://schemas.microsoft.com/office/drawing/2014/main" xmlns="" id="{7B9F90A9-CF67-FAE9-EDF0-B016D0A5EA58}"/>
                </a:ext>
              </a:extLst>
            </p:cNvPr>
            <p:cNvSpPr/>
            <p:nvPr/>
          </p:nvSpPr>
          <p:spPr>
            <a:xfrm>
              <a:off x="1750395" y="2118546"/>
              <a:ext cx="177527" cy="153163"/>
            </a:xfrm>
            <a:custGeom>
              <a:avLst/>
              <a:gdLst/>
              <a:ahLst/>
              <a:cxnLst/>
              <a:rect l="l" t="t" r="r" b="b"/>
              <a:pathLst>
                <a:path w="1297" h="1119" extrusionOk="0">
                  <a:moveTo>
                    <a:pt x="749" y="0"/>
                  </a:moveTo>
                  <a:cubicBezTo>
                    <a:pt x="535" y="0"/>
                    <a:pt x="103" y="381"/>
                    <a:pt x="51" y="410"/>
                  </a:cubicBezTo>
                  <a:cubicBezTo>
                    <a:pt x="0" y="445"/>
                    <a:pt x="0" y="759"/>
                    <a:pt x="0" y="759"/>
                  </a:cubicBezTo>
                  <a:lnTo>
                    <a:pt x="527" y="1119"/>
                  </a:lnTo>
                  <a:cubicBezTo>
                    <a:pt x="800" y="932"/>
                    <a:pt x="1297" y="283"/>
                    <a:pt x="1297" y="283"/>
                  </a:cubicBezTo>
                  <a:cubicBezTo>
                    <a:pt x="1297" y="283"/>
                    <a:pt x="983" y="50"/>
                    <a:pt x="785" y="5"/>
                  </a:cubicBezTo>
                  <a:cubicBezTo>
                    <a:pt x="774" y="2"/>
                    <a:pt x="762" y="0"/>
                    <a:pt x="749" y="0"/>
                  </a:cubicBezTo>
                  <a:close/>
                </a:path>
              </a:pathLst>
            </a:custGeom>
            <a:solidFill>
              <a:srgbClr val="FAC5A5"/>
            </a:solidFill>
            <a:ln w="9525" cap="flat" cmpd="sng">
              <a:solidFill>
                <a:srgbClr val="FAC5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60;p18">
              <a:extLst>
                <a:ext uri="{FF2B5EF4-FFF2-40B4-BE49-F238E27FC236}">
                  <a16:creationId xmlns:a16="http://schemas.microsoft.com/office/drawing/2014/main" xmlns="" id="{0A18E3B7-CAAA-34EA-91CA-FDC65D687410}"/>
                </a:ext>
              </a:extLst>
            </p:cNvPr>
            <p:cNvSpPr/>
            <p:nvPr/>
          </p:nvSpPr>
          <p:spPr>
            <a:xfrm>
              <a:off x="1750395" y="2222434"/>
              <a:ext cx="72133" cy="58309"/>
            </a:xfrm>
            <a:custGeom>
              <a:avLst/>
              <a:gdLst/>
              <a:ahLst/>
              <a:cxnLst/>
              <a:rect l="l" t="t" r="r" b="b"/>
              <a:pathLst>
                <a:path w="527" h="426" extrusionOk="0">
                  <a:moveTo>
                    <a:pt x="0" y="0"/>
                  </a:moveTo>
                  <a:lnTo>
                    <a:pt x="466" y="426"/>
                  </a:lnTo>
                  <a:lnTo>
                    <a:pt x="527" y="360"/>
                  </a:lnTo>
                  <a:lnTo>
                    <a:pt x="0" y="0"/>
                  </a:lnTo>
                  <a:close/>
                </a:path>
              </a:pathLst>
            </a:custGeom>
            <a:solidFill>
              <a:srgbClr val="D18E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61;p18">
              <a:extLst>
                <a:ext uri="{FF2B5EF4-FFF2-40B4-BE49-F238E27FC236}">
                  <a16:creationId xmlns:a16="http://schemas.microsoft.com/office/drawing/2014/main" xmlns="" id="{F3743F2F-6439-8AE2-DD55-F86D9BAD5336}"/>
                </a:ext>
              </a:extLst>
            </p:cNvPr>
            <p:cNvSpPr/>
            <p:nvPr/>
          </p:nvSpPr>
          <p:spPr>
            <a:xfrm>
              <a:off x="1095173" y="2087886"/>
              <a:ext cx="209419" cy="107584"/>
            </a:xfrm>
            <a:custGeom>
              <a:avLst/>
              <a:gdLst/>
              <a:ahLst/>
              <a:cxnLst/>
              <a:rect l="l" t="t" r="r" b="b"/>
              <a:pathLst>
                <a:path w="1530" h="786" extrusionOk="0">
                  <a:moveTo>
                    <a:pt x="421" y="1"/>
                  </a:moveTo>
                  <a:lnTo>
                    <a:pt x="0" y="401"/>
                  </a:lnTo>
                  <a:lnTo>
                    <a:pt x="1530" y="786"/>
                  </a:lnTo>
                  <a:lnTo>
                    <a:pt x="1530" y="781"/>
                  </a:lnTo>
                  <a:lnTo>
                    <a:pt x="1525" y="755"/>
                  </a:lnTo>
                  <a:lnTo>
                    <a:pt x="1424" y="365"/>
                  </a:lnTo>
                  <a:lnTo>
                    <a:pt x="42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62;p18">
              <a:extLst>
                <a:ext uri="{FF2B5EF4-FFF2-40B4-BE49-F238E27FC236}">
                  <a16:creationId xmlns:a16="http://schemas.microsoft.com/office/drawing/2014/main" xmlns="" id="{65CF33A5-68BB-4D0A-16F8-66D774515079}"/>
                </a:ext>
              </a:extLst>
            </p:cNvPr>
            <p:cNvSpPr/>
            <p:nvPr/>
          </p:nvSpPr>
          <p:spPr>
            <a:xfrm>
              <a:off x="1152661" y="2005350"/>
              <a:ext cx="158227" cy="132632"/>
            </a:xfrm>
            <a:custGeom>
              <a:avLst/>
              <a:gdLst/>
              <a:ahLst/>
              <a:cxnLst/>
              <a:rect l="l" t="t" r="r" b="b"/>
              <a:pathLst>
                <a:path w="1156" h="969" extrusionOk="0">
                  <a:moveTo>
                    <a:pt x="826" y="1"/>
                  </a:moveTo>
                  <a:cubicBezTo>
                    <a:pt x="730" y="77"/>
                    <a:pt x="629" y="153"/>
                    <a:pt x="532" y="219"/>
                  </a:cubicBezTo>
                  <a:cubicBezTo>
                    <a:pt x="239" y="436"/>
                    <a:pt x="1" y="604"/>
                    <a:pt x="1" y="604"/>
                  </a:cubicBezTo>
                  <a:lnTo>
                    <a:pt x="1004" y="968"/>
                  </a:lnTo>
                  <a:cubicBezTo>
                    <a:pt x="1029" y="877"/>
                    <a:pt x="1085" y="806"/>
                    <a:pt x="1155" y="740"/>
                  </a:cubicBezTo>
                  <a:cubicBezTo>
                    <a:pt x="993" y="649"/>
                    <a:pt x="826" y="1"/>
                    <a:pt x="826" y="1"/>
                  </a:cubicBezTo>
                  <a:close/>
                </a:path>
              </a:pathLst>
            </a:custGeom>
            <a:solidFill>
              <a:srgbClr val="FAC5A5"/>
            </a:solidFill>
            <a:ln w="9525" cap="flat" cmpd="sng">
              <a:solidFill>
                <a:srgbClr val="FAC5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63;p18">
              <a:extLst>
                <a:ext uri="{FF2B5EF4-FFF2-40B4-BE49-F238E27FC236}">
                  <a16:creationId xmlns:a16="http://schemas.microsoft.com/office/drawing/2014/main" xmlns="" id="{3D9CF295-DA15-54E9-5974-9B6379D8AB79}"/>
                </a:ext>
              </a:extLst>
            </p:cNvPr>
            <p:cNvSpPr/>
            <p:nvPr/>
          </p:nvSpPr>
          <p:spPr>
            <a:xfrm>
              <a:off x="1370429" y="2074062"/>
              <a:ext cx="821" cy="137"/>
            </a:xfrm>
            <a:custGeom>
              <a:avLst/>
              <a:gdLst/>
              <a:ahLst/>
              <a:cxnLst/>
              <a:rect l="l" t="t" r="r" b="b"/>
              <a:pathLst>
                <a:path w="6" h="1" extrusionOk="0">
                  <a:moveTo>
                    <a:pt x="5" y="0"/>
                  </a:moveTo>
                  <a:lnTo>
                    <a:pt x="5" y="0"/>
                  </a:lnTo>
                  <a:cubicBezTo>
                    <a:pt x="5" y="0"/>
                    <a:pt x="5" y="0"/>
                    <a:pt x="0" y="0"/>
                  </a:cubicBezTo>
                  <a:cubicBezTo>
                    <a:pt x="0" y="0"/>
                    <a:pt x="5" y="0"/>
                    <a:pt x="5" y="0"/>
                  </a:cubicBezTo>
                  <a:close/>
                </a:path>
              </a:pathLst>
            </a:custGeom>
            <a:solidFill>
              <a:srgbClr val="F7A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64;p18">
              <a:extLst>
                <a:ext uri="{FF2B5EF4-FFF2-40B4-BE49-F238E27FC236}">
                  <a16:creationId xmlns:a16="http://schemas.microsoft.com/office/drawing/2014/main" xmlns="" id="{2A5F9531-A49B-5292-7F16-73DACD98A7CA}"/>
                </a:ext>
              </a:extLst>
            </p:cNvPr>
            <p:cNvSpPr/>
            <p:nvPr/>
          </p:nvSpPr>
          <p:spPr>
            <a:xfrm>
              <a:off x="1265720" y="2005350"/>
              <a:ext cx="105531" cy="101424"/>
            </a:xfrm>
            <a:custGeom>
              <a:avLst/>
              <a:gdLst/>
              <a:ahLst/>
              <a:cxnLst/>
              <a:rect l="l" t="t" r="r" b="b"/>
              <a:pathLst>
                <a:path w="771" h="741" extrusionOk="0">
                  <a:moveTo>
                    <a:pt x="0" y="1"/>
                  </a:moveTo>
                  <a:cubicBezTo>
                    <a:pt x="0" y="1"/>
                    <a:pt x="167" y="649"/>
                    <a:pt x="329" y="740"/>
                  </a:cubicBezTo>
                  <a:cubicBezTo>
                    <a:pt x="502" y="588"/>
                    <a:pt x="740" y="512"/>
                    <a:pt x="765" y="502"/>
                  </a:cubicBezTo>
                  <a:lnTo>
                    <a:pt x="770" y="502"/>
                  </a:lnTo>
                  <a:lnTo>
                    <a:pt x="5" y="1"/>
                  </a:lnTo>
                  <a:close/>
                </a:path>
              </a:pathLst>
            </a:custGeom>
            <a:solidFill>
              <a:srgbClr val="FAC5A5"/>
            </a:solidFill>
            <a:ln w="9525" cap="flat" cmpd="sng">
              <a:solidFill>
                <a:srgbClr val="FAC5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65;p18">
              <a:extLst>
                <a:ext uri="{FF2B5EF4-FFF2-40B4-BE49-F238E27FC236}">
                  <a16:creationId xmlns:a16="http://schemas.microsoft.com/office/drawing/2014/main" xmlns="" id="{896A10D2-0576-40E4-45B5-421AF72D101F}"/>
                </a:ext>
              </a:extLst>
            </p:cNvPr>
            <p:cNvSpPr/>
            <p:nvPr/>
          </p:nvSpPr>
          <p:spPr>
            <a:xfrm>
              <a:off x="1399447" y="4445289"/>
              <a:ext cx="383661" cy="145772"/>
            </a:xfrm>
            <a:custGeom>
              <a:avLst/>
              <a:gdLst/>
              <a:ahLst/>
              <a:cxnLst/>
              <a:rect l="l" t="t" r="r" b="b"/>
              <a:pathLst>
                <a:path w="2803" h="1065" extrusionOk="0">
                  <a:moveTo>
                    <a:pt x="1323" y="0"/>
                  </a:moveTo>
                  <a:lnTo>
                    <a:pt x="1" y="188"/>
                  </a:lnTo>
                  <a:lnTo>
                    <a:pt x="26" y="983"/>
                  </a:lnTo>
                  <a:cubicBezTo>
                    <a:pt x="26" y="983"/>
                    <a:pt x="1236" y="1064"/>
                    <a:pt x="2071" y="1064"/>
                  </a:cubicBezTo>
                  <a:cubicBezTo>
                    <a:pt x="2096" y="1064"/>
                    <a:pt x="2120" y="1064"/>
                    <a:pt x="2144" y="1064"/>
                  </a:cubicBezTo>
                  <a:cubicBezTo>
                    <a:pt x="2802" y="1059"/>
                    <a:pt x="2757" y="907"/>
                    <a:pt x="2757" y="781"/>
                  </a:cubicBezTo>
                  <a:cubicBezTo>
                    <a:pt x="2741" y="340"/>
                    <a:pt x="1586" y="365"/>
                    <a:pt x="1323" y="0"/>
                  </a:cubicBezTo>
                  <a:close/>
                </a:path>
              </a:pathLst>
            </a:custGeom>
            <a:solidFill>
              <a:srgbClr val="131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66;p18">
              <a:extLst>
                <a:ext uri="{FF2B5EF4-FFF2-40B4-BE49-F238E27FC236}">
                  <a16:creationId xmlns:a16="http://schemas.microsoft.com/office/drawing/2014/main" xmlns="" id="{1A726BAA-8A53-DCE8-B056-DC236AB5C695}"/>
                </a:ext>
              </a:extLst>
            </p:cNvPr>
            <p:cNvSpPr/>
            <p:nvPr/>
          </p:nvSpPr>
          <p:spPr>
            <a:xfrm>
              <a:off x="625007" y="4342632"/>
              <a:ext cx="397485" cy="276488"/>
            </a:xfrm>
            <a:custGeom>
              <a:avLst/>
              <a:gdLst/>
              <a:ahLst/>
              <a:cxnLst/>
              <a:rect l="l" t="t" r="r" b="b"/>
              <a:pathLst>
                <a:path w="2904" h="2020" extrusionOk="0">
                  <a:moveTo>
                    <a:pt x="335" y="1"/>
                  </a:moveTo>
                  <a:lnTo>
                    <a:pt x="1" y="776"/>
                  </a:lnTo>
                  <a:cubicBezTo>
                    <a:pt x="1" y="776"/>
                    <a:pt x="1034" y="1905"/>
                    <a:pt x="1890" y="2017"/>
                  </a:cubicBezTo>
                  <a:cubicBezTo>
                    <a:pt x="1895" y="2016"/>
                    <a:pt x="1905" y="2015"/>
                    <a:pt x="1917" y="2015"/>
                  </a:cubicBezTo>
                  <a:cubicBezTo>
                    <a:pt x="1957" y="2015"/>
                    <a:pt x="2029" y="2019"/>
                    <a:pt x="2116" y="2019"/>
                  </a:cubicBezTo>
                  <a:cubicBezTo>
                    <a:pt x="2424" y="2019"/>
                    <a:pt x="2904" y="1973"/>
                    <a:pt x="2645" y="1556"/>
                  </a:cubicBezTo>
                  <a:cubicBezTo>
                    <a:pt x="2544" y="1389"/>
                    <a:pt x="2336" y="1328"/>
                    <a:pt x="2062" y="1298"/>
                  </a:cubicBezTo>
                  <a:cubicBezTo>
                    <a:pt x="1860" y="1075"/>
                    <a:pt x="1647" y="847"/>
                    <a:pt x="1622" y="644"/>
                  </a:cubicBezTo>
                  <a:cubicBezTo>
                    <a:pt x="1617" y="639"/>
                    <a:pt x="1617" y="629"/>
                    <a:pt x="1617" y="624"/>
                  </a:cubicBezTo>
                  <a:lnTo>
                    <a:pt x="335" y="1"/>
                  </a:lnTo>
                  <a:close/>
                </a:path>
              </a:pathLst>
            </a:custGeom>
            <a:solidFill>
              <a:srgbClr val="131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67;p18">
              <a:extLst>
                <a:ext uri="{FF2B5EF4-FFF2-40B4-BE49-F238E27FC236}">
                  <a16:creationId xmlns:a16="http://schemas.microsoft.com/office/drawing/2014/main" xmlns="" id="{B8D236DF-12F8-5950-9077-DCEFB92D9529}"/>
                </a:ext>
              </a:extLst>
            </p:cNvPr>
            <p:cNvSpPr/>
            <p:nvPr/>
          </p:nvSpPr>
          <p:spPr>
            <a:xfrm>
              <a:off x="841407" y="2819347"/>
              <a:ext cx="490286" cy="131947"/>
            </a:xfrm>
            <a:custGeom>
              <a:avLst/>
              <a:gdLst/>
              <a:ahLst/>
              <a:cxnLst/>
              <a:rect l="l" t="t" r="r" b="b"/>
              <a:pathLst>
                <a:path w="3582" h="964" extrusionOk="0">
                  <a:moveTo>
                    <a:pt x="56" y="1"/>
                  </a:moveTo>
                  <a:cubicBezTo>
                    <a:pt x="56" y="1"/>
                    <a:pt x="0" y="208"/>
                    <a:pt x="66" y="330"/>
                  </a:cubicBezTo>
                  <a:lnTo>
                    <a:pt x="3546" y="963"/>
                  </a:lnTo>
                  <a:lnTo>
                    <a:pt x="3581" y="563"/>
                  </a:lnTo>
                  <a:lnTo>
                    <a:pt x="56" y="1"/>
                  </a:lnTo>
                  <a:close/>
                </a:path>
              </a:pathLst>
            </a:custGeom>
            <a:solidFill>
              <a:srgbClr val="26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68;p18">
              <a:extLst>
                <a:ext uri="{FF2B5EF4-FFF2-40B4-BE49-F238E27FC236}">
                  <a16:creationId xmlns:a16="http://schemas.microsoft.com/office/drawing/2014/main" xmlns="" id="{3F14D588-35C3-BF40-DB10-597227E8C531}"/>
                </a:ext>
              </a:extLst>
            </p:cNvPr>
            <p:cNvSpPr/>
            <p:nvPr/>
          </p:nvSpPr>
          <p:spPr>
            <a:xfrm>
              <a:off x="2857579" y="1624700"/>
              <a:ext cx="353138" cy="329458"/>
            </a:xfrm>
            <a:custGeom>
              <a:avLst/>
              <a:gdLst/>
              <a:ahLst/>
              <a:cxnLst/>
              <a:rect l="l" t="t" r="r" b="b"/>
              <a:pathLst>
                <a:path w="2580" h="2407" extrusionOk="0">
                  <a:moveTo>
                    <a:pt x="1383" y="1"/>
                  </a:moveTo>
                  <a:cubicBezTo>
                    <a:pt x="1131" y="1"/>
                    <a:pt x="876" y="95"/>
                    <a:pt x="680" y="340"/>
                  </a:cubicBezTo>
                  <a:cubicBezTo>
                    <a:pt x="680" y="340"/>
                    <a:pt x="680" y="345"/>
                    <a:pt x="695" y="360"/>
                  </a:cubicBezTo>
                  <a:cubicBezTo>
                    <a:pt x="588" y="431"/>
                    <a:pt x="457" y="568"/>
                    <a:pt x="391" y="816"/>
                  </a:cubicBezTo>
                  <a:cubicBezTo>
                    <a:pt x="1" y="2214"/>
                    <a:pt x="796" y="2361"/>
                    <a:pt x="963" y="2377"/>
                  </a:cubicBezTo>
                  <a:cubicBezTo>
                    <a:pt x="968" y="2326"/>
                    <a:pt x="968" y="2280"/>
                    <a:pt x="968" y="2230"/>
                  </a:cubicBezTo>
                  <a:lnTo>
                    <a:pt x="963" y="2230"/>
                  </a:lnTo>
                  <a:cubicBezTo>
                    <a:pt x="968" y="2179"/>
                    <a:pt x="968" y="2133"/>
                    <a:pt x="968" y="2093"/>
                  </a:cubicBezTo>
                  <a:cubicBezTo>
                    <a:pt x="968" y="2062"/>
                    <a:pt x="968" y="2037"/>
                    <a:pt x="968" y="2012"/>
                  </a:cubicBezTo>
                  <a:cubicBezTo>
                    <a:pt x="882" y="1921"/>
                    <a:pt x="811" y="1819"/>
                    <a:pt x="771" y="1738"/>
                  </a:cubicBezTo>
                  <a:cubicBezTo>
                    <a:pt x="675" y="1551"/>
                    <a:pt x="664" y="593"/>
                    <a:pt x="664" y="593"/>
                  </a:cubicBezTo>
                  <a:lnTo>
                    <a:pt x="1212" y="593"/>
                  </a:lnTo>
                  <a:cubicBezTo>
                    <a:pt x="1358" y="639"/>
                    <a:pt x="1551" y="685"/>
                    <a:pt x="1794" y="730"/>
                  </a:cubicBezTo>
                  <a:lnTo>
                    <a:pt x="1799" y="730"/>
                  </a:lnTo>
                  <a:cubicBezTo>
                    <a:pt x="1830" y="771"/>
                    <a:pt x="1865" y="811"/>
                    <a:pt x="1900" y="842"/>
                  </a:cubicBezTo>
                  <a:cubicBezTo>
                    <a:pt x="1921" y="887"/>
                    <a:pt x="1936" y="938"/>
                    <a:pt x="1946" y="999"/>
                  </a:cubicBezTo>
                  <a:cubicBezTo>
                    <a:pt x="1909" y="979"/>
                    <a:pt x="1833" y="948"/>
                    <a:pt x="1711" y="948"/>
                  </a:cubicBezTo>
                  <a:cubicBezTo>
                    <a:pt x="1648" y="948"/>
                    <a:pt x="1573" y="956"/>
                    <a:pt x="1485" y="978"/>
                  </a:cubicBezTo>
                  <a:lnTo>
                    <a:pt x="1521" y="1044"/>
                  </a:lnTo>
                  <a:cubicBezTo>
                    <a:pt x="1521" y="1044"/>
                    <a:pt x="1697" y="1003"/>
                    <a:pt x="1843" y="1003"/>
                  </a:cubicBezTo>
                  <a:cubicBezTo>
                    <a:pt x="1883" y="1003"/>
                    <a:pt x="1920" y="1006"/>
                    <a:pt x="1951" y="1014"/>
                  </a:cubicBezTo>
                  <a:cubicBezTo>
                    <a:pt x="1956" y="1049"/>
                    <a:pt x="1961" y="1085"/>
                    <a:pt x="1966" y="1125"/>
                  </a:cubicBezTo>
                  <a:cubicBezTo>
                    <a:pt x="1966" y="1161"/>
                    <a:pt x="1971" y="1201"/>
                    <a:pt x="1971" y="1237"/>
                  </a:cubicBezTo>
                  <a:cubicBezTo>
                    <a:pt x="1966" y="1414"/>
                    <a:pt x="1931" y="1596"/>
                    <a:pt x="1840" y="1708"/>
                  </a:cubicBezTo>
                  <a:cubicBezTo>
                    <a:pt x="1840" y="1708"/>
                    <a:pt x="1688" y="1921"/>
                    <a:pt x="1657" y="2128"/>
                  </a:cubicBezTo>
                  <a:cubicBezTo>
                    <a:pt x="1647" y="2189"/>
                    <a:pt x="1647" y="2255"/>
                    <a:pt x="1667" y="2311"/>
                  </a:cubicBezTo>
                  <a:cubicBezTo>
                    <a:pt x="1683" y="2346"/>
                    <a:pt x="1703" y="2377"/>
                    <a:pt x="1728" y="2407"/>
                  </a:cubicBezTo>
                  <a:lnTo>
                    <a:pt x="1774" y="2402"/>
                  </a:lnTo>
                  <a:lnTo>
                    <a:pt x="2341" y="2382"/>
                  </a:lnTo>
                  <a:cubicBezTo>
                    <a:pt x="2341" y="2382"/>
                    <a:pt x="2260" y="1824"/>
                    <a:pt x="2356" y="1637"/>
                  </a:cubicBezTo>
                  <a:cubicBezTo>
                    <a:pt x="2463" y="1429"/>
                    <a:pt x="2579" y="968"/>
                    <a:pt x="2341" y="634"/>
                  </a:cubicBezTo>
                  <a:cubicBezTo>
                    <a:pt x="2328" y="345"/>
                    <a:pt x="1863" y="1"/>
                    <a:pt x="138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TextBox 79">
            <a:extLst>
              <a:ext uri="{FF2B5EF4-FFF2-40B4-BE49-F238E27FC236}">
                <a16:creationId xmlns:a16="http://schemas.microsoft.com/office/drawing/2014/main" xmlns="" id="{699D9A4D-DE74-A9EB-18D8-273011B79C04}"/>
              </a:ext>
            </a:extLst>
          </p:cNvPr>
          <p:cNvSpPr txBox="1"/>
          <p:nvPr/>
        </p:nvSpPr>
        <p:spPr>
          <a:xfrm>
            <a:off x="863419" y="1514856"/>
            <a:ext cx="5457871" cy="2677656"/>
          </a:xfrm>
          <a:prstGeom prst="rect">
            <a:avLst/>
          </a:prstGeom>
          <a:noFill/>
        </p:spPr>
        <p:txBody>
          <a:bodyPr wrap="square" rtlCol="0">
            <a:spAutoFit/>
          </a:bodyPr>
          <a:lstStyle/>
          <a:p>
            <a:pPr marL="285750" indent="-285750">
              <a:buFont typeface="Wingdings" panose="05000000000000000000" pitchFamily="2" charset="2"/>
              <a:buChar char="ü"/>
            </a:pPr>
            <a:r>
              <a:rPr lang="en-US" b="1" i="1" dirty="0">
                <a:latin typeface="Fira Sans" panose="020B0503050000020004" pitchFamily="34" charset="0"/>
                <a:cs typeface="Times New Roman" panose="02020603050405020304" pitchFamily="18" charset="0"/>
                <a:hlinkClick r:id="rId4"/>
              </a:rPr>
              <a:t>https://towardsdatascience.com/fake-news-detection-with-machine-learning-using-python-3347d9899ad1</a:t>
            </a:r>
            <a:endParaRPr lang="en-US" b="1" i="1" dirty="0">
              <a:latin typeface="Fira Sans" panose="020B0503050000020004" pitchFamily="34" charset="0"/>
              <a:cs typeface="Times New Roman" panose="02020603050405020304" pitchFamily="18" charset="0"/>
            </a:endParaRPr>
          </a:p>
          <a:p>
            <a:pPr marL="285750" indent="-285750">
              <a:buFont typeface="Wingdings" panose="05000000000000000000" pitchFamily="2" charset="2"/>
              <a:buChar char="ü"/>
            </a:pPr>
            <a:endParaRPr lang="en-US" b="1" i="1" dirty="0">
              <a:latin typeface="Fira Sans" panose="020B0503050000020004" pitchFamily="34" charset="0"/>
              <a:cs typeface="Times New Roman" panose="02020603050405020304" pitchFamily="18" charset="0"/>
            </a:endParaRPr>
          </a:p>
          <a:p>
            <a:pPr marL="285750" indent="-285750">
              <a:buFont typeface="Wingdings" panose="05000000000000000000" pitchFamily="2" charset="2"/>
              <a:buChar char="ü"/>
            </a:pPr>
            <a:r>
              <a:rPr lang="en-US" b="1" i="1" dirty="0">
                <a:latin typeface="Fira Sans" panose="020B0503050000020004" pitchFamily="34" charset="0"/>
                <a:cs typeface="Times New Roman" panose="02020603050405020304" pitchFamily="18" charset="0"/>
                <a:hlinkClick r:id="rId5"/>
              </a:rPr>
              <a:t>https://www.csustan.edu/sites/default/files/groups/University%20Honors%20Program/Journals/02_stahl.pdf</a:t>
            </a:r>
            <a:r>
              <a:rPr lang="en-US" b="1" i="1" dirty="0">
                <a:latin typeface="Fira Sans" panose="020B0503050000020004" pitchFamily="34" charset="0"/>
                <a:cs typeface="Times New Roman" panose="02020603050405020304" pitchFamily="18" charset="0"/>
              </a:rPr>
              <a:t> </a:t>
            </a:r>
          </a:p>
          <a:p>
            <a:pPr marL="285750" indent="-285750">
              <a:buFont typeface="Wingdings" panose="05000000000000000000" pitchFamily="2" charset="2"/>
              <a:buChar char="ü"/>
            </a:pPr>
            <a:endParaRPr lang="en-US" b="1" i="1" dirty="0">
              <a:latin typeface="Fira Sans" panose="020B0503050000020004" pitchFamily="34" charset="0"/>
              <a:cs typeface="Times New Roman" panose="02020603050405020304" pitchFamily="18" charset="0"/>
            </a:endParaRPr>
          </a:p>
          <a:p>
            <a:pPr marL="285750" indent="-285750">
              <a:buFont typeface="Wingdings" panose="05000000000000000000" pitchFamily="2" charset="2"/>
              <a:buChar char="ü"/>
            </a:pPr>
            <a:r>
              <a:rPr lang="en-US" b="1" i="1" dirty="0">
                <a:latin typeface="Fira Sans" panose="020B0503050000020004" pitchFamily="34" charset="0"/>
                <a:cs typeface="Times New Roman" panose="02020603050405020304" pitchFamily="18" charset="0"/>
                <a:hlinkClick r:id="rId6"/>
              </a:rPr>
              <a:t>https://arxiv.org/pdf/1805.08751.pdf</a:t>
            </a:r>
            <a:r>
              <a:rPr lang="en-US" b="1" i="1" dirty="0">
                <a:latin typeface="Fira Sans" panose="020B0503050000020004" pitchFamily="34" charset="0"/>
                <a:cs typeface="Times New Roman" panose="02020603050405020304" pitchFamily="18" charset="0"/>
              </a:rPr>
              <a:t> </a:t>
            </a:r>
          </a:p>
          <a:p>
            <a:pPr marL="285750" indent="-285750">
              <a:buFont typeface="Wingdings" panose="05000000000000000000" pitchFamily="2" charset="2"/>
              <a:buChar char="ü"/>
            </a:pPr>
            <a:endParaRPr lang="en-US" b="1" i="1" u="sng" dirty="0">
              <a:solidFill>
                <a:schemeClr val="accent6"/>
              </a:solidFill>
              <a:effectLst/>
              <a:latin typeface="Fira Sans" panose="020B0503050000020004" pitchFamily="34" charset="0"/>
              <a:cs typeface="Times New Roman" panose="02020603050405020304" pitchFamily="18" charset="0"/>
            </a:endParaRPr>
          </a:p>
          <a:p>
            <a:pPr marL="285750" indent="-285750">
              <a:buFont typeface="Wingdings" panose="05000000000000000000" pitchFamily="2" charset="2"/>
              <a:buChar char="ü"/>
            </a:pPr>
            <a:r>
              <a:rPr lang="en-US" b="1" i="1" dirty="0">
                <a:latin typeface="Fira Sans" panose="020B0604020202020204" charset="0"/>
                <a:cs typeface="Times New Roman" panose="02020603050405020304" pitchFamily="18" charset="0"/>
                <a:hlinkClick r:id="rId7"/>
              </a:rPr>
              <a:t>https://pressbooks.pub/fakenews/chapter/6-what-motivates-people-to-spread-fake-news-on-social-media</a:t>
            </a:r>
            <a:r>
              <a:rPr lang="en-US" b="1" i="1" dirty="0" smtClean="0">
                <a:latin typeface="Fira Sans" panose="020B0604020202020204" charset="0"/>
                <a:cs typeface="Times New Roman" panose="02020603050405020304" pitchFamily="18" charset="0"/>
                <a:hlinkClick r:id="rId7"/>
              </a:rPr>
              <a:t>/</a:t>
            </a:r>
            <a:endParaRPr lang="en-US" b="1" i="1" dirty="0" smtClean="0">
              <a:latin typeface="Fira Sans" panose="020B0604020202020204" charset="0"/>
              <a:cs typeface="Times New Roman" panose="02020603050405020304" pitchFamily="18" charset="0"/>
            </a:endParaRPr>
          </a:p>
          <a:p>
            <a:pPr marL="285750" indent="-285750">
              <a:buFont typeface="Wingdings" panose="05000000000000000000" pitchFamily="2" charset="2"/>
              <a:buChar char="ü"/>
            </a:pPr>
            <a:endParaRPr lang="en-US" i="1" dirty="0">
              <a:latin typeface="Times New Roman" panose="02020603050405020304" pitchFamily="18" charset="0"/>
              <a:cs typeface="Times New Roman" panose="02020603050405020304" pitchFamily="18" charset="0"/>
            </a:endParaRPr>
          </a:p>
          <a:p>
            <a:endParaRPr lang="en-US" dirty="0"/>
          </a:p>
        </p:txBody>
      </p:sp>
      <p:pic>
        <p:nvPicPr>
          <p:cNvPr id="81" name="Audio 8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167051616"/>
      </p:ext>
    </p:extLst>
  </p:cSld>
  <p:clrMapOvr>
    <a:masterClrMapping/>
  </p:clrMapOvr>
  <mc:AlternateContent xmlns:mc="http://schemas.openxmlformats.org/markup-compatibility/2006">
    <mc:Choice xmlns:p14="http://schemas.microsoft.com/office/powerpoint/2010/main" Requires="p14">
      <p:transition spd="slow" p14:dur="2000" advTm="115"/>
    </mc:Choice>
    <mc:Fallback>
      <p:transition spd="slow" advTm="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smtClean="0"/>
              <a:t>Contents</a:t>
            </a:r>
            <a:endParaRPr sz="2400" dirty="0"/>
          </a:p>
        </p:txBody>
      </p:sp>
      <p:pic>
        <p:nvPicPr>
          <p:cNvPr id="176" name="Picture 175">
            <a:extLst>
              <a:ext uri="{FF2B5EF4-FFF2-40B4-BE49-F238E27FC236}">
                <a16:creationId xmlns:a16="http://schemas.microsoft.com/office/drawing/2014/main" xmlns="" id="{E160E025-B650-53C6-FE64-DE4CB4BD7A5F}"/>
              </a:ext>
            </a:extLst>
          </p:cNvPr>
          <p:cNvPicPr>
            <a:picLocks noChangeAspect="1"/>
          </p:cNvPicPr>
          <p:nvPr/>
        </p:nvPicPr>
        <p:blipFill>
          <a:blip r:embed="rId5"/>
          <a:stretch>
            <a:fillRect/>
          </a:stretch>
        </p:blipFill>
        <p:spPr>
          <a:xfrm>
            <a:off x="8478589" y="4206046"/>
            <a:ext cx="556584" cy="857140"/>
          </a:xfrm>
          <a:prstGeom prst="rect">
            <a:avLst/>
          </a:prstGeom>
        </p:spPr>
      </p:pic>
      <p:grpSp>
        <p:nvGrpSpPr>
          <p:cNvPr id="177" name="Google Shape;574;p19"/>
          <p:cNvGrpSpPr/>
          <p:nvPr/>
        </p:nvGrpSpPr>
        <p:grpSpPr>
          <a:xfrm>
            <a:off x="373413" y="1449921"/>
            <a:ext cx="1627163" cy="2610082"/>
            <a:chOff x="759169" y="1517838"/>
            <a:chExt cx="1627163" cy="2534052"/>
          </a:xfrm>
        </p:grpSpPr>
        <p:sp>
          <p:nvSpPr>
            <p:cNvPr id="178" name="Google Shape;575;p19"/>
            <p:cNvSpPr/>
            <p:nvPr/>
          </p:nvSpPr>
          <p:spPr>
            <a:xfrm>
              <a:off x="762981" y="2562675"/>
              <a:ext cx="1593600" cy="572700"/>
            </a:xfrm>
            <a:prstGeom prst="roundRect">
              <a:avLst>
                <a:gd name="adj" fmla="val 16667"/>
              </a:avLst>
            </a:pr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76;p19"/>
            <p:cNvSpPr/>
            <p:nvPr/>
          </p:nvSpPr>
          <p:spPr>
            <a:xfrm>
              <a:off x="1081131" y="1517838"/>
              <a:ext cx="957300" cy="957300"/>
            </a:xfrm>
            <a:prstGeom prst="ellipse">
              <a:avLst/>
            </a:prstGeom>
            <a:solidFill>
              <a:schemeClr val="lt1"/>
            </a:solidFill>
            <a:ln w="38100" cap="flat" cmpd="sng">
              <a:solidFill>
                <a:schemeClr val="accent4">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4000">
                <a:solidFill>
                  <a:schemeClr val="lt1"/>
                </a:solidFill>
              </a:endParaRPr>
            </a:p>
          </p:txBody>
        </p:sp>
        <p:cxnSp>
          <p:nvCxnSpPr>
            <p:cNvPr id="180" name="Google Shape;577;p19"/>
            <p:cNvCxnSpPr>
              <a:cxnSpLocks/>
              <a:stCxn id="178" idx="0"/>
              <a:endCxn id="179" idx="4"/>
            </p:cNvCxnSpPr>
            <p:nvPr/>
          </p:nvCxnSpPr>
          <p:spPr>
            <a:xfrm flipV="1">
              <a:off x="1559781" y="2475138"/>
              <a:ext cx="0" cy="87537"/>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578;p19"/>
            <p:cNvCxnSpPr>
              <a:cxnSpLocks/>
              <a:stCxn id="178" idx="2"/>
              <a:endCxn id="182" idx="0"/>
            </p:cNvCxnSpPr>
            <p:nvPr/>
          </p:nvCxnSpPr>
          <p:spPr>
            <a:xfrm flipH="1">
              <a:off x="1555969" y="3135375"/>
              <a:ext cx="3812" cy="177817"/>
            </a:xfrm>
            <a:prstGeom prst="straightConnector1">
              <a:avLst/>
            </a:prstGeom>
            <a:noFill/>
            <a:ln w="9525" cap="flat" cmpd="sng">
              <a:solidFill>
                <a:schemeClr val="dk1"/>
              </a:solidFill>
              <a:prstDash val="solid"/>
              <a:round/>
              <a:headEnd type="none" w="med" len="med"/>
              <a:tailEnd type="none" w="med" len="med"/>
            </a:ln>
          </p:spPr>
        </p:cxnSp>
        <p:sp>
          <p:nvSpPr>
            <p:cNvPr id="182" name="Google Shape;579;p19"/>
            <p:cNvSpPr/>
            <p:nvPr/>
          </p:nvSpPr>
          <p:spPr>
            <a:xfrm>
              <a:off x="1254469" y="3313192"/>
              <a:ext cx="603000" cy="603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1</a:t>
              </a:r>
              <a:endParaRPr sz="2400" dirty="0">
                <a:solidFill>
                  <a:schemeClr val="lt1"/>
                </a:solidFill>
              </a:endParaRPr>
            </a:p>
          </p:txBody>
        </p:sp>
        <p:grpSp>
          <p:nvGrpSpPr>
            <p:cNvPr id="183" name="Google Shape;580;p19"/>
            <p:cNvGrpSpPr/>
            <p:nvPr/>
          </p:nvGrpSpPr>
          <p:grpSpPr>
            <a:xfrm>
              <a:off x="759169" y="2715575"/>
              <a:ext cx="1627163" cy="1336315"/>
              <a:chOff x="759169" y="2744400"/>
              <a:chExt cx="1627163" cy="1336315"/>
            </a:xfrm>
          </p:grpSpPr>
          <p:sp>
            <p:nvSpPr>
              <p:cNvPr id="184" name="Google Shape;581;p19"/>
              <p:cNvSpPr txBox="1"/>
              <p:nvPr/>
            </p:nvSpPr>
            <p:spPr>
              <a:xfrm>
                <a:off x="759169" y="2744400"/>
                <a:ext cx="1593600" cy="348600"/>
              </a:xfrm>
              <a:prstGeom prst="rect">
                <a:avLst/>
              </a:prstGeom>
              <a:solidFill>
                <a:schemeClr val="accent4">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smtClean="0">
                    <a:solidFill>
                      <a:schemeClr val="tx1"/>
                    </a:solidFill>
                    <a:latin typeface="Fira Sans Extra Condensed"/>
                    <a:ea typeface="Fira Sans Extra Condensed"/>
                    <a:cs typeface="Fira Sans Extra Condensed"/>
                    <a:sym typeface="Fira Sans Extra Condensed"/>
                  </a:rPr>
                  <a:t>Introduction</a:t>
                </a:r>
                <a:endParaRPr sz="1800" b="1" dirty="0">
                  <a:solidFill>
                    <a:schemeClr val="tx1"/>
                  </a:solidFill>
                  <a:latin typeface="Fira Sans Extra Condensed"/>
                  <a:ea typeface="Fira Sans Extra Condensed"/>
                  <a:cs typeface="Fira Sans Extra Condensed"/>
                  <a:sym typeface="Fira Sans Extra Condensed"/>
                </a:endParaRPr>
              </a:p>
            </p:txBody>
          </p:sp>
          <p:sp>
            <p:nvSpPr>
              <p:cNvPr id="185" name="Google Shape;582;p19"/>
              <p:cNvSpPr txBox="1"/>
              <p:nvPr/>
            </p:nvSpPr>
            <p:spPr>
              <a:xfrm>
                <a:off x="792732" y="3416182"/>
                <a:ext cx="1593600" cy="66453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lt1"/>
                  </a:solidFill>
                  <a:latin typeface="Roboto"/>
                  <a:ea typeface="Roboto"/>
                  <a:cs typeface="Roboto"/>
                  <a:sym typeface="Roboto"/>
                </a:endParaRPr>
              </a:p>
            </p:txBody>
          </p:sp>
        </p:grpSp>
      </p:grpSp>
      <p:grpSp>
        <p:nvGrpSpPr>
          <p:cNvPr id="188" name="Google Shape;583;p19"/>
          <p:cNvGrpSpPr/>
          <p:nvPr/>
        </p:nvGrpSpPr>
        <p:grpSpPr>
          <a:xfrm>
            <a:off x="2492097" y="1373885"/>
            <a:ext cx="1593609" cy="2843140"/>
            <a:chOff x="2770172" y="1517838"/>
            <a:chExt cx="1593609" cy="2683919"/>
          </a:xfrm>
        </p:grpSpPr>
        <p:sp>
          <p:nvSpPr>
            <p:cNvPr id="189" name="Google Shape;584;p19"/>
            <p:cNvSpPr/>
            <p:nvPr/>
          </p:nvSpPr>
          <p:spPr>
            <a:xfrm>
              <a:off x="2770172" y="2562675"/>
              <a:ext cx="1593600" cy="572700"/>
            </a:xfrm>
            <a:prstGeom prst="roundRect">
              <a:avLst>
                <a:gd name="adj" fmla="val 16667"/>
              </a:avLst>
            </a:pr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585;p19"/>
            <p:cNvSpPr/>
            <p:nvPr/>
          </p:nvSpPr>
          <p:spPr>
            <a:xfrm>
              <a:off x="3088322" y="1517838"/>
              <a:ext cx="957300" cy="957300"/>
            </a:xfrm>
            <a:prstGeom prst="ellipse">
              <a:avLst/>
            </a:prstGeom>
            <a:solidFill>
              <a:schemeClr val="lt1"/>
            </a:solidFill>
            <a:ln w="38100" cap="flat" cmpd="sng">
              <a:solidFill>
                <a:schemeClr val="accent4">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cxnSp>
          <p:nvCxnSpPr>
            <p:cNvPr id="191" name="Google Shape;586;p19"/>
            <p:cNvCxnSpPr>
              <a:cxnSpLocks/>
              <a:stCxn id="189" idx="0"/>
              <a:endCxn id="190" idx="4"/>
            </p:cNvCxnSpPr>
            <p:nvPr/>
          </p:nvCxnSpPr>
          <p:spPr>
            <a:xfrm flipV="1">
              <a:off x="3566972" y="2475138"/>
              <a:ext cx="0" cy="8753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587;p19"/>
            <p:cNvCxnSpPr>
              <a:cxnSpLocks/>
              <a:stCxn id="189" idx="2"/>
              <a:endCxn id="193" idx="0"/>
            </p:cNvCxnSpPr>
            <p:nvPr/>
          </p:nvCxnSpPr>
          <p:spPr>
            <a:xfrm>
              <a:off x="3566972" y="3135375"/>
              <a:ext cx="2879" cy="493674"/>
            </a:xfrm>
            <a:prstGeom prst="straightConnector1">
              <a:avLst/>
            </a:prstGeom>
            <a:noFill/>
            <a:ln w="9525" cap="flat" cmpd="sng">
              <a:solidFill>
                <a:schemeClr val="dk1"/>
              </a:solidFill>
              <a:prstDash val="solid"/>
              <a:round/>
              <a:headEnd type="none" w="med" len="med"/>
              <a:tailEnd type="none" w="med" len="med"/>
            </a:ln>
          </p:spPr>
        </p:cxnSp>
        <p:sp>
          <p:nvSpPr>
            <p:cNvPr id="193" name="Google Shape;588;p19"/>
            <p:cNvSpPr/>
            <p:nvPr/>
          </p:nvSpPr>
          <p:spPr>
            <a:xfrm rot="26623">
              <a:off x="3282636" y="3629040"/>
              <a:ext cx="569993" cy="57271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2</a:t>
              </a:r>
              <a:endParaRPr sz="4000" dirty="0">
                <a:solidFill>
                  <a:schemeClr val="lt1"/>
                </a:solidFill>
              </a:endParaRPr>
            </a:p>
          </p:txBody>
        </p:sp>
        <p:grpSp>
          <p:nvGrpSpPr>
            <p:cNvPr id="194" name="Google Shape;589;p19"/>
            <p:cNvGrpSpPr/>
            <p:nvPr/>
          </p:nvGrpSpPr>
          <p:grpSpPr>
            <a:xfrm>
              <a:off x="2770172" y="2715575"/>
              <a:ext cx="1593609" cy="1192952"/>
              <a:chOff x="759160" y="2744400"/>
              <a:chExt cx="1593609" cy="1192952"/>
            </a:xfrm>
          </p:grpSpPr>
          <p:sp>
            <p:nvSpPr>
              <p:cNvPr id="195" name="Google Shape;590;p19"/>
              <p:cNvSpPr txBox="1"/>
              <p:nvPr/>
            </p:nvSpPr>
            <p:spPr>
              <a:xfrm>
                <a:off x="759169" y="2744400"/>
                <a:ext cx="1593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smtClean="0">
                    <a:solidFill>
                      <a:schemeClr val="tx1"/>
                    </a:solidFill>
                    <a:latin typeface="Fira Sans Extra Condensed"/>
                    <a:ea typeface="Fira Sans Extra Condensed"/>
                    <a:cs typeface="Fira Sans Extra Condensed"/>
                    <a:sym typeface="Fira Sans Extra Condensed"/>
                  </a:rPr>
                  <a:t>EDA</a:t>
                </a:r>
                <a:r>
                  <a:rPr lang="en" sz="1800" b="1" dirty="0" smtClean="0">
                    <a:solidFill>
                      <a:schemeClr val="lt1"/>
                    </a:solidFill>
                    <a:latin typeface="Fira Sans Extra Condensed"/>
                    <a:ea typeface="Fira Sans Extra Condensed"/>
                    <a:cs typeface="Fira Sans Extra Condensed"/>
                    <a:sym typeface="Fira Sans Extra Condensed"/>
                  </a:rPr>
                  <a:t> </a:t>
                </a:r>
                <a:r>
                  <a:rPr lang="en" sz="1800" b="1" dirty="0" smtClean="0">
                    <a:solidFill>
                      <a:schemeClr val="tx1"/>
                    </a:solidFill>
                    <a:latin typeface="Fira Sans Extra Condensed"/>
                    <a:ea typeface="Fira Sans Extra Condensed"/>
                    <a:cs typeface="Fira Sans Extra Condensed"/>
                    <a:sym typeface="Fira Sans Extra Condensed"/>
                  </a:rPr>
                  <a:t>&amp;</a:t>
                </a:r>
                <a:r>
                  <a:rPr lang="en" sz="1800" b="1" dirty="0" smtClean="0">
                    <a:solidFill>
                      <a:schemeClr val="lt1"/>
                    </a:solidFill>
                    <a:latin typeface="Fira Sans Extra Condensed"/>
                    <a:ea typeface="Fira Sans Extra Condensed"/>
                    <a:cs typeface="Fira Sans Extra Condensed"/>
                    <a:sym typeface="Fira Sans Extra Condensed"/>
                  </a:rPr>
                  <a:t> </a:t>
                </a:r>
                <a:r>
                  <a:rPr lang="en" sz="1800" b="1" dirty="0" smtClean="0">
                    <a:solidFill>
                      <a:schemeClr val="tx1"/>
                    </a:solidFill>
                    <a:latin typeface="Fira Sans Extra Condensed"/>
                    <a:ea typeface="Fira Sans Extra Condensed"/>
                    <a:cs typeface="Fira Sans Extra Condensed"/>
                    <a:sym typeface="Fira Sans Extra Condensed"/>
                  </a:rPr>
                  <a:t>pre-processing</a:t>
                </a:r>
                <a:endParaRPr sz="1800" b="1" dirty="0">
                  <a:solidFill>
                    <a:schemeClr val="tx1"/>
                  </a:solidFill>
                  <a:latin typeface="Fira Sans Extra Condensed"/>
                  <a:ea typeface="Fira Sans Extra Condensed"/>
                  <a:cs typeface="Fira Sans Extra Condensed"/>
                  <a:sym typeface="Fira Sans Extra Condensed"/>
                </a:endParaRPr>
              </a:p>
            </p:txBody>
          </p:sp>
          <p:sp>
            <p:nvSpPr>
              <p:cNvPr id="196" name="Google Shape;591;p19"/>
              <p:cNvSpPr txBox="1"/>
              <p:nvPr/>
            </p:nvSpPr>
            <p:spPr>
              <a:xfrm>
                <a:off x="759160" y="3044852"/>
                <a:ext cx="1593600" cy="89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lt1"/>
                  </a:solidFill>
                  <a:latin typeface="Roboto"/>
                  <a:ea typeface="Roboto"/>
                  <a:cs typeface="Roboto"/>
                  <a:sym typeface="Roboto"/>
                </a:endParaRPr>
              </a:p>
            </p:txBody>
          </p:sp>
        </p:grpSp>
      </p:grpSp>
      <p:grpSp>
        <p:nvGrpSpPr>
          <p:cNvPr id="197" name="Google Shape;592;p19"/>
          <p:cNvGrpSpPr/>
          <p:nvPr/>
        </p:nvGrpSpPr>
        <p:grpSpPr>
          <a:xfrm>
            <a:off x="4708948" y="1269879"/>
            <a:ext cx="1753497" cy="3102337"/>
            <a:chOff x="4779263" y="1517838"/>
            <a:chExt cx="1753497" cy="3102337"/>
          </a:xfrm>
        </p:grpSpPr>
        <p:sp>
          <p:nvSpPr>
            <p:cNvPr id="198" name="Google Shape;593;p19"/>
            <p:cNvSpPr/>
            <p:nvPr/>
          </p:nvSpPr>
          <p:spPr>
            <a:xfrm>
              <a:off x="4779281" y="2562675"/>
              <a:ext cx="1593600" cy="560812"/>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594;p19"/>
            <p:cNvSpPr/>
            <p:nvPr/>
          </p:nvSpPr>
          <p:spPr>
            <a:xfrm>
              <a:off x="5097431" y="1517838"/>
              <a:ext cx="957300" cy="957300"/>
            </a:xfrm>
            <a:prstGeom prst="ellipse">
              <a:avLst/>
            </a:prstGeom>
            <a:solidFill>
              <a:schemeClr val="lt1"/>
            </a:solidFill>
            <a:ln w="38100" cap="flat" cmpd="sng">
              <a:solidFill>
                <a:schemeClr val="accent4">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cxnSp>
          <p:nvCxnSpPr>
            <p:cNvPr id="200" name="Google Shape;595;p19"/>
            <p:cNvCxnSpPr>
              <a:cxnSpLocks/>
              <a:stCxn id="198" idx="0"/>
              <a:endCxn id="199" idx="4"/>
            </p:cNvCxnSpPr>
            <p:nvPr/>
          </p:nvCxnSpPr>
          <p:spPr>
            <a:xfrm flipV="1">
              <a:off x="5576081" y="2475138"/>
              <a:ext cx="0" cy="87537"/>
            </a:xfrm>
            <a:prstGeom prst="straightConnector1">
              <a:avLst/>
            </a:prstGeom>
            <a:noFill/>
            <a:ln w="9525" cap="flat" cmpd="sng">
              <a:solidFill>
                <a:schemeClr val="dk1"/>
              </a:solidFill>
              <a:prstDash val="solid"/>
              <a:round/>
              <a:headEnd type="none" w="med" len="med"/>
              <a:tailEnd type="none" w="med" len="med"/>
            </a:ln>
          </p:spPr>
        </p:cxnSp>
        <p:cxnSp>
          <p:nvCxnSpPr>
            <p:cNvPr id="201" name="Google Shape;596;p19"/>
            <p:cNvCxnSpPr>
              <a:cxnSpLocks/>
              <a:stCxn id="198" idx="2"/>
              <a:endCxn id="202" idx="0"/>
            </p:cNvCxnSpPr>
            <p:nvPr/>
          </p:nvCxnSpPr>
          <p:spPr>
            <a:xfrm>
              <a:off x="5576081" y="3123487"/>
              <a:ext cx="0" cy="893688"/>
            </a:xfrm>
            <a:prstGeom prst="straightConnector1">
              <a:avLst/>
            </a:prstGeom>
            <a:noFill/>
            <a:ln w="9525" cap="flat" cmpd="sng">
              <a:solidFill>
                <a:schemeClr val="dk1"/>
              </a:solidFill>
              <a:prstDash val="solid"/>
              <a:round/>
              <a:headEnd type="none" w="med" len="med"/>
              <a:tailEnd type="none" w="med" len="med"/>
            </a:ln>
          </p:spPr>
        </p:cxnSp>
        <p:sp>
          <p:nvSpPr>
            <p:cNvPr id="202" name="Google Shape;597;p19"/>
            <p:cNvSpPr/>
            <p:nvPr/>
          </p:nvSpPr>
          <p:spPr>
            <a:xfrm>
              <a:off x="5274581" y="4017175"/>
              <a:ext cx="603000" cy="603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3</a:t>
              </a:r>
              <a:endParaRPr sz="4000" dirty="0">
                <a:solidFill>
                  <a:schemeClr val="lt1"/>
                </a:solidFill>
              </a:endParaRPr>
            </a:p>
          </p:txBody>
        </p:sp>
        <p:grpSp>
          <p:nvGrpSpPr>
            <p:cNvPr id="203" name="Google Shape;598;p19"/>
            <p:cNvGrpSpPr/>
            <p:nvPr/>
          </p:nvGrpSpPr>
          <p:grpSpPr>
            <a:xfrm>
              <a:off x="4779263" y="2562675"/>
              <a:ext cx="1753497" cy="1324250"/>
              <a:chOff x="759150" y="2591500"/>
              <a:chExt cx="1753497" cy="1324250"/>
            </a:xfrm>
          </p:grpSpPr>
          <p:sp>
            <p:nvSpPr>
              <p:cNvPr id="204" name="Google Shape;599;p19"/>
              <p:cNvSpPr txBox="1"/>
              <p:nvPr/>
            </p:nvSpPr>
            <p:spPr>
              <a:xfrm>
                <a:off x="759169" y="2591500"/>
                <a:ext cx="1753478" cy="622946"/>
              </a:xfrm>
              <a:prstGeom prst="rect">
                <a:avLst/>
              </a:prstGeom>
              <a:solidFill>
                <a:schemeClr val="accent4">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smtClean="0">
                    <a:solidFill>
                      <a:schemeClr val="tx1"/>
                    </a:solidFill>
                    <a:latin typeface="Fira Sans Extra Condensed"/>
                    <a:ea typeface="Fira Sans Extra Condensed"/>
                    <a:cs typeface="Fira Sans Extra Condensed"/>
                    <a:sym typeface="Fira Sans Extra Condensed"/>
                  </a:rPr>
                  <a:t>Modeling</a:t>
                </a:r>
                <a:r>
                  <a:rPr lang="en" sz="1800" b="1" dirty="0" smtClean="0">
                    <a:solidFill>
                      <a:schemeClr val="bg1"/>
                    </a:solidFill>
                    <a:latin typeface="Fira Sans Extra Condensed"/>
                    <a:ea typeface="Fira Sans Extra Condensed"/>
                    <a:cs typeface="Fira Sans Extra Condensed"/>
                    <a:sym typeface="Fira Sans Extra Condensed"/>
                  </a:rPr>
                  <a:t> </a:t>
                </a:r>
                <a:r>
                  <a:rPr lang="en" sz="1800" b="1" dirty="0" smtClean="0">
                    <a:solidFill>
                      <a:schemeClr val="tx1"/>
                    </a:solidFill>
                    <a:latin typeface="Fira Sans Extra Condensed"/>
                    <a:ea typeface="Fira Sans Extra Condensed"/>
                    <a:cs typeface="Fira Sans Extra Condensed"/>
                    <a:sym typeface="Fira Sans Extra Condensed"/>
                  </a:rPr>
                  <a:t>&amp;</a:t>
                </a:r>
                <a:r>
                  <a:rPr lang="en" sz="1800" b="1" dirty="0" smtClean="0">
                    <a:solidFill>
                      <a:schemeClr val="bg1"/>
                    </a:solidFill>
                    <a:latin typeface="Fira Sans Extra Condensed"/>
                    <a:ea typeface="Fira Sans Extra Condensed"/>
                    <a:cs typeface="Fira Sans Extra Condensed"/>
                    <a:sym typeface="Fira Sans Extra Condensed"/>
                  </a:rPr>
                  <a:t> </a:t>
                </a:r>
                <a:r>
                  <a:rPr lang="en" sz="1800" b="1" dirty="0" smtClean="0">
                    <a:solidFill>
                      <a:schemeClr val="tx1"/>
                    </a:solidFill>
                    <a:latin typeface="Fira Sans Extra Condensed"/>
                    <a:ea typeface="Fira Sans Extra Condensed"/>
                    <a:cs typeface="Fira Sans Extra Condensed"/>
                    <a:sym typeface="Fira Sans Extra Condensed"/>
                  </a:rPr>
                  <a:t>Evaluation</a:t>
                </a:r>
                <a:endParaRPr sz="1800" b="1" dirty="0">
                  <a:solidFill>
                    <a:schemeClr val="tx1"/>
                  </a:solidFill>
                  <a:latin typeface="Fira Sans Extra Condensed"/>
                  <a:ea typeface="Fira Sans Extra Condensed"/>
                  <a:cs typeface="Fira Sans Extra Condensed"/>
                  <a:sym typeface="Fira Sans Extra Condensed"/>
                </a:endParaRPr>
              </a:p>
            </p:txBody>
          </p:sp>
          <p:sp>
            <p:nvSpPr>
              <p:cNvPr id="205" name="Google Shape;600;p19"/>
              <p:cNvSpPr txBox="1"/>
              <p:nvPr/>
            </p:nvSpPr>
            <p:spPr>
              <a:xfrm>
                <a:off x="759150" y="3023250"/>
                <a:ext cx="1593600" cy="89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lt1"/>
                  </a:solidFill>
                  <a:latin typeface="Roboto"/>
                  <a:ea typeface="Roboto"/>
                  <a:cs typeface="Roboto"/>
                  <a:sym typeface="Roboto"/>
                </a:endParaRPr>
              </a:p>
            </p:txBody>
          </p:sp>
        </p:grpSp>
      </p:grpSp>
      <p:grpSp>
        <p:nvGrpSpPr>
          <p:cNvPr id="206" name="Google Shape;2231;p45">
            <a:extLst>
              <a:ext uri="{FF2B5EF4-FFF2-40B4-BE49-F238E27FC236}">
                <a16:creationId xmlns:a16="http://schemas.microsoft.com/office/drawing/2014/main" xmlns="" id="{C1BB266C-A59A-FB49-295F-9CE588AD8DFF}"/>
              </a:ext>
            </a:extLst>
          </p:cNvPr>
          <p:cNvGrpSpPr/>
          <p:nvPr/>
        </p:nvGrpSpPr>
        <p:grpSpPr>
          <a:xfrm>
            <a:off x="6944817" y="198540"/>
            <a:ext cx="1659752" cy="4945585"/>
            <a:chOff x="1060725" y="1385550"/>
            <a:chExt cx="2373577" cy="7368175"/>
          </a:xfrm>
        </p:grpSpPr>
        <p:sp>
          <p:nvSpPr>
            <p:cNvPr id="207" name="Google Shape;2232;p45">
              <a:extLst>
                <a:ext uri="{FF2B5EF4-FFF2-40B4-BE49-F238E27FC236}">
                  <a16:creationId xmlns:a16="http://schemas.microsoft.com/office/drawing/2014/main" xmlns="" id="{CB22E55E-3C63-5668-1035-5337FE4CEFE2}"/>
                </a:ext>
              </a:extLst>
            </p:cNvPr>
            <p:cNvSpPr/>
            <p:nvPr/>
          </p:nvSpPr>
          <p:spPr>
            <a:xfrm>
              <a:off x="3153047" y="5292945"/>
              <a:ext cx="195095" cy="314734"/>
            </a:xfrm>
            <a:custGeom>
              <a:avLst/>
              <a:gdLst/>
              <a:ahLst/>
              <a:cxnLst/>
              <a:rect l="l" t="t" r="r" b="b"/>
              <a:pathLst>
                <a:path w="4685" h="7558" extrusionOk="0">
                  <a:moveTo>
                    <a:pt x="1883" y="0"/>
                  </a:moveTo>
                  <a:lnTo>
                    <a:pt x="1692" y="457"/>
                  </a:lnTo>
                  <a:cubicBezTo>
                    <a:pt x="1946" y="965"/>
                    <a:pt x="2193" y="1431"/>
                    <a:pt x="2297" y="1729"/>
                  </a:cubicBezTo>
                  <a:cubicBezTo>
                    <a:pt x="2514" y="2348"/>
                    <a:pt x="2327" y="2489"/>
                    <a:pt x="2318" y="3388"/>
                  </a:cubicBezTo>
                  <a:cubicBezTo>
                    <a:pt x="2310" y="4288"/>
                    <a:pt x="2347" y="4878"/>
                    <a:pt x="2347" y="4878"/>
                  </a:cubicBezTo>
                  <a:lnTo>
                    <a:pt x="2318" y="5187"/>
                  </a:lnTo>
                  <a:lnTo>
                    <a:pt x="1736" y="5449"/>
                  </a:lnTo>
                  <a:cubicBezTo>
                    <a:pt x="1736" y="5449"/>
                    <a:pt x="1488" y="5461"/>
                    <a:pt x="837" y="5580"/>
                  </a:cubicBezTo>
                  <a:cubicBezTo>
                    <a:pt x="84" y="5719"/>
                    <a:pt x="1" y="6529"/>
                    <a:pt x="281" y="6579"/>
                  </a:cubicBezTo>
                  <a:cubicBezTo>
                    <a:pt x="285" y="6579"/>
                    <a:pt x="289" y="6579"/>
                    <a:pt x="293" y="6579"/>
                  </a:cubicBezTo>
                  <a:cubicBezTo>
                    <a:pt x="400" y="6579"/>
                    <a:pt x="824" y="6432"/>
                    <a:pt x="825" y="6432"/>
                  </a:cubicBezTo>
                  <a:lnTo>
                    <a:pt x="825" y="6432"/>
                  </a:lnTo>
                  <a:cubicBezTo>
                    <a:pt x="338" y="6603"/>
                    <a:pt x="338" y="7557"/>
                    <a:pt x="543" y="7557"/>
                  </a:cubicBezTo>
                  <a:cubicBezTo>
                    <a:pt x="749" y="7557"/>
                    <a:pt x="2674" y="6942"/>
                    <a:pt x="2674" y="6942"/>
                  </a:cubicBezTo>
                  <a:lnTo>
                    <a:pt x="3542" y="6250"/>
                  </a:lnTo>
                  <a:lnTo>
                    <a:pt x="4330" y="5655"/>
                  </a:lnTo>
                  <a:lnTo>
                    <a:pt x="4618" y="4930"/>
                  </a:lnTo>
                  <a:cubicBezTo>
                    <a:pt x="4618" y="4930"/>
                    <a:pt x="4684" y="4176"/>
                    <a:pt x="4618" y="4082"/>
                  </a:cubicBezTo>
                  <a:cubicBezTo>
                    <a:pt x="4553" y="3989"/>
                    <a:pt x="4497" y="3426"/>
                    <a:pt x="4394" y="3127"/>
                  </a:cubicBezTo>
                  <a:cubicBezTo>
                    <a:pt x="4292" y="2827"/>
                    <a:pt x="3597" y="2415"/>
                    <a:pt x="3242" y="2039"/>
                  </a:cubicBezTo>
                  <a:cubicBezTo>
                    <a:pt x="2885" y="1664"/>
                    <a:pt x="1883" y="0"/>
                    <a:pt x="1883"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33;p45">
              <a:extLst>
                <a:ext uri="{FF2B5EF4-FFF2-40B4-BE49-F238E27FC236}">
                  <a16:creationId xmlns:a16="http://schemas.microsoft.com/office/drawing/2014/main" xmlns="" id="{73BC78A7-FDB9-77C5-7A6A-187FDA3F7CE6}"/>
                </a:ext>
              </a:extLst>
            </p:cNvPr>
            <p:cNvSpPr/>
            <p:nvPr/>
          </p:nvSpPr>
          <p:spPr>
            <a:xfrm>
              <a:off x="3173494" y="5466428"/>
              <a:ext cx="94445" cy="47806"/>
            </a:xfrm>
            <a:custGeom>
              <a:avLst/>
              <a:gdLst/>
              <a:ahLst/>
              <a:cxnLst/>
              <a:rect l="l" t="t" r="r" b="b"/>
              <a:pathLst>
                <a:path w="2268" h="1148" extrusionOk="0">
                  <a:moveTo>
                    <a:pt x="2221" y="0"/>
                  </a:moveTo>
                  <a:cubicBezTo>
                    <a:pt x="2221" y="0"/>
                    <a:pt x="927" y="20"/>
                    <a:pt x="628" y="226"/>
                  </a:cubicBezTo>
                  <a:cubicBezTo>
                    <a:pt x="327" y="432"/>
                    <a:pt x="0" y="780"/>
                    <a:pt x="158" y="1051"/>
                  </a:cubicBezTo>
                  <a:cubicBezTo>
                    <a:pt x="200" y="1122"/>
                    <a:pt x="356" y="1148"/>
                    <a:pt x="566" y="1148"/>
                  </a:cubicBezTo>
                  <a:cubicBezTo>
                    <a:pt x="1161" y="1148"/>
                    <a:pt x="2185" y="936"/>
                    <a:pt x="2221" y="929"/>
                  </a:cubicBezTo>
                  <a:cubicBezTo>
                    <a:pt x="2267" y="921"/>
                    <a:pt x="2221" y="0"/>
                    <a:pt x="2221"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34;p45">
              <a:extLst>
                <a:ext uri="{FF2B5EF4-FFF2-40B4-BE49-F238E27FC236}">
                  <a16:creationId xmlns:a16="http://schemas.microsoft.com/office/drawing/2014/main" xmlns="" id="{B6DFAC64-F72B-59B0-68DF-5F6FDDE51F16}"/>
                </a:ext>
              </a:extLst>
            </p:cNvPr>
            <p:cNvSpPr/>
            <p:nvPr/>
          </p:nvSpPr>
          <p:spPr>
            <a:xfrm>
              <a:off x="3206558" y="5292779"/>
              <a:ext cx="113268" cy="253769"/>
            </a:xfrm>
            <a:custGeom>
              <a:avLst/>
              <a:gdLst/>
              <a:ahLst/>
              <a:cxnLst/>
              <a:rect l="l" t="t" r="r" b="b"/>
              <a:pathLst>
                <a:path w="2720" h="6094" extrusionOk="0">
                  <a:moveTo>
                    <a:pt x="1357" y="0"/>
                  </a:moveTo>
                  <a:cubicBezTo>
                    <a:pt x="1076" y="0"/>
                    <a:pt x="799" y="1"/>
                    <a:pt x="599" y="4"/>
                  </a:cubicBezTo>
                  <a:cubicBezTo>
                    <a:pt x="0" y="16"/>
                    <a:pt x="300" y="243"/>
                    <a:pt x="479" y="602"/>
                  </a:cubicBezTo>
                  <a:cubicBezTo>
                    <a:pt x="660" y="962"/>
                    <a:pt x="728" y="1648"/>
                    <a:pt x="843" y="2084"/>
                  </a:cubicBezTo>
                  <a:cubicBezTo>
                    <a:pt x="957" y="2519"/>
                    <a:pt x="890" y="2828"/>
                    <a:pt x="929" y="3893"/>
                  </a:cubicBezTo>
                  <a:cubicBezTo>
                    <a:pt x="967" y="4954"/>
                    <a:pt x="1163" y="5529"/>
                    <a:pt x="1267" y="5828"/>
                  </a:cubicBezTo>
                  <a:cubicBezTo>
                    <a:pt x="1327" y="6002"/>
                    <a:pt x="1446" y="6094"/>
                    <a:pt x="1638" y="6094"/>
                  </a:cubicBezTo>
                  <a:cubicBezTo>
                    <a:pt x="1779" y="6094"/>
                    <a:pt x="1960" y="6044"/>
                    <a:pt x="2185" y="5941"/>
                  </a:cubicBezTo>
                  <a:cubicBezTo>
                    <a:pt x="2720" y="5697"/>
                    <a:pt x="2598" y="4254"/>
                    <a:pt x="2577" y="3917"/>
                  </a:cubicBezTo>
                  <a:cubicBezTo>
                    <a:pt x="2556" y="3580"/>
                    <a:pt x="2534" y="2501"/>
                    <a:pt x="2570" y="1902"/>
                  </a:cubicBezTo>
                  <a:cubicBezTo>
                    <a:pt x="2607" y="1301"/>
                    <a:pt x="2486" y="83"/>
                    <a:pt x="2486" y="83"/>
                  </a:cubicBezTo>
                  <a:lnTo>
                    <a:pt x="2494" y="4"/>
                  </a:lnTo>
                  <a:cubicBezTo>
                    <a:pt x="2494" y="4"/>
                    <a:pt x="1918" y="0"/>
                    <a:pt x="1357"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35;p45">
              <a:extLst>
                <a:ext uri="{FF2B5EF4-FFF2-40B4-BE49-F238E27FC236}">
                  <a16:creationId xmlns:a16="http://schemas.microsoft.com/office/drawing/2014/main" xmlns="" id="{99386A32-49E1-1F9C-8E45-B8EAF781208E}"/>
                </a:ext>
              </a:extLst>
            </p:cNvPr>
            <p:cNvSpPr/>
            <p:nvPr/>
          </p:nvSpPr>
          <p:spPr>
            <a:xfrm>
              <a:off x="3187444" y="5545507"/>
              <a:ext cx="56009" cy="15408"/>
            </a:xfrm>
            <a:custGeom>
              <a:avLst/>
              <a:gdLst/>
              <a:ahLst/>
              <a:cxnLst/>
              <a:rect l="l" t="t" r="r" b="b"/>
              <a:pathLst>
                <a:path w="1345" h="370" extrusionOk="0">
                  <a:moveTo>
                    <a:pt x="716" y="1"/>
                  </a:moveTo>
                  <a:cubicBezTo>
                    <a:pt x="577" y="1"/>
                    <a:pt x="457" y="7"/>
                    <a:pt x="407" y="24"/>
                  </a:cubicBezTo>
                  <a:cubicBezTo>
                    <a:pt x="257" y="79"/>
                    <a:pt x="1" y="370"/>
                    <a:pt x="1" y="370"/>
                  </a:cubicBezTo>
                  <a:cubicBezTo>
                    <a:pt x="1" y="370"/>
                    <a:pt x="400" y="143"/>
                    <a:pt x="703" y="116"/>
                  </a:cubicBezTo>
                  <a:cubicBezTo>
                    <a:pt x="1007" y="91"/>
                    <a:pt x="1344" y="24"/>
                    <a:pt x="1344" y="24"/>
                  </a:cubicBezTo>
                  <a:cubicBezTo>
                    <a:pt x="1344" y="24"/>
                    <a:pt x="994" y="1"/>
                    <a:pt x="716"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36;p45">
              <a:extLst>
                <a:ext uri="{FF2B5EF4-FFF2-40B4-BE49-F238E27FC236}">
                  <a16:creationId xmlns:a16="http://schemas.microsoft.com/office/drawing/2014/main" xmlns="" id="{CAF46A1E-59B4-81CE-C62F-6EC718025854}"/>
                </a:ext>
              </a:extLst>
            </p:cNvPr>
            <p:cNvSpPr/>
            <p:nvPr/>
          </p:nvSpPr>
          <p:spPr>
            <a:xfrm>
              <a:off x="3249616" y="5497868"/>
              <a:ext cx="95861" cy="88948"/>
            </a:xfrm>
            <a:custGeom>
              <a:avLst/>
              <a:gdLst/>
              <a:ahLst/>
              <a:cxnLst/>
              <a:rect l="l" t="t" r="r" b="b"/>
              <a:pathLst>
                <a:path w="2302" h="2136" extrusionOk="0">
                  <a:moveTo>
                    <a:pt x="2300" y="1"/>
                  </a:moveTo>
                  <a:cubicBezTo>
                    <a:pt x="2289" y="1"/>
                    <a:pt x="2164" y="383"/>
                    <a:pt x="1925" y="599"/>
                  </a:cubicBezTo>
                  <a:cubicBezTo>
                    <a:pt x="1663" y="837"/>
                    <a:pt x="964" y="1318"/>
                    <a:pt x="776" y="1514"/>
                  </a:cubicBezTo>
                  <a:cubicBezTo>
                    <a:pt x="590" y="1711"/>
                    <a:pt x="1" y="2136"/>
                    <a:pt x="1" y="2136"/>
                  </a:cubicBezTo>
                  <a:lnTo>
                    <a:pt x="358" y="2023"/>
                  </a:lnTo>
                  <a:cubicBezTo>
                    <a:pt x="358" y="2023"/>
                    <a:pt x="914" y="1611"/>
                    <a:pt x="1226" y="1330"/>
                  </a:cubicBezTo>
                  <a:cubicBezTo>
                    <a:pt x="1538" y="1049"/>
                    <a:pt x="1938" y="824"/>
                    <a:pt x="2014" y="737"/>
                  </a:cubicBezTo>
                  <a:cubicBezTo>
                    <a:pt x="2089" y="648"/>
                    <a:pt x="2289" y="98"/>
                    <a:pt x="2300" y="12"/>
                  </a:cubicBezTo>
                  <a:cubicBezTo>
                    <a:pt x="2301" y="4"/>
                    <a:pt x="2301" y="1"/>
                    <a:pt x="2300"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37;p45">
              <a:extLst>
                <a:ext uri="{FF2B5EF4-FFF2-40B4-BE49-F238E27FC236}">
                  <a16:creationId xmlns:a16="http://schemas.microsoft.com/office/drawing/2014/main" xmlns="" id="{C8A10718-DCD3-E461-0BB8-C8B6563E75AF}"/>
                </a:ext>
              </a:extLst>
            </p:cNvPr>
            <p:cNvSpPr/>
            <p:nvPr/>
          </p:nvSpPr>
          <p:spPr>
            <a:xfrm>
              <a:off x="3257611" y="5491996"/>
              <a:ext cx="50845" cy="44349"/>
            </a:xfrm>
            <a:custGeom>
              <a:avLst/>
              <a:gdLst/>
              <a:ahLst/>
              <a:cxnLst/>
              <a:rect l="l" t="t" r="r" b="b"/>
              <a:pathLst>
                <a:path w="1221" h="1065" extrusionOk="0">
                  <a:moveTo>
                    <a:pt x="492" y="1"/>
                  </a:moveTo>
                  <a:cubicBezTo>
                    <a:pt x="104" y="1"/>
                    <a:pt x="1" y="170"/>
                    <a:pt x="1" y="170"/>
                  </a:cubicBezTo>
                  <a:cubicBezTo>
                    <a:pt x="1" y="170"/>
                    <a:pt x="50" y="583"/>
                    <a:pt x="82" y="789"/>
                  </a:cubicBezTo>
                  <a:cubicBezTo>
                    <a:pt x="113" y="995"/>
                    <a:pt x="215" y="1051"/>
                    <a:pt x="663" y="1064"/>
                  </a:cubicBezTo>
                  <a:cubicBezTo>
                    <a:pt x="667" y="1064"/>
                    <a:pt x="670" y="1064"/>
                    <a:pt x="674" y="1064"/>
                  </a:cubicBezTo>
                  <a:cubicBezTo>
                    <a:pt x="1115" y="1064"/>
                    <a:pt x="1220" y="271"/>
                    <a:pt x="1213" y="170"/>
                  </a:cubicBezTo>
                  <a:cubicBezTo>
                    <a:pt x="1206" y="70"/>
                    <a:pt x="907" y="8"/>
                    <a:pt x="507" y="1"/>
                  </a:cubicBezTo>
                  <a:cubicBezTo>
                    <a:pt x="502" y="1"/>
                    <a:pt x="497" y="1"/>
                    <a:pt x="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38;p45">
              <a:extLst>
                <a:ext uri="{FF2B5EF4-FFF2-40B4-BE49-F238E27FC236}">
                  <a16:creationId xmlns:a16="http://schemas.microsoft.com/office/drawing/2014/main" xmlns="" id="{6A54CA43-4B93-5AF3-1D50-1D8BFE7F9D86}"/>
                </a:ext>
              </a:extLst>
            </p:cNvPr>
            <p:cNvSpPr/>
            <p:nvPr/>
          </p:nvSpPr>
          <p:spPr>
            <a:xfrm>
              <a:off x="3308124" y="5339585"/>
              <a:ext cx="28442" cy="188682"/>
            </a:xfrm>
            <a:custGeom>
              <a:avLst/>
              <a:gdLst/>
              <a:ahLst/>
              <a:cxnLst/>
              <a:rect l="l" t="t" r="r" b="b"/>
              <a:pathLst>
                <a:path w="683" h="4531" extrusionOk="0">
                  <a:moveTo>
                    <a:pt x="225" y="1"/>
                  </a:moveTo>
                  <a:cubicBezTo>
                    <a:pt x="225" y="1"/>
                    <a:pt x="225" y="1"/>
                    <a:pt x="224" y="1"/>
                  </a:cubicBezTo>
                  <a:cubicBezTo>
                    <a:pt x="168" y="11"/>
                    <a:pt x="204" y="198"/>
                    <a:pt x="224" y="733"/>
                  </a:cubicBezTo>
                  <a:cubicBezTo>
                    <a:pt x="244" y="1267"/>
                    <a:pt x="224" y="2560"/>
                    <a:pt x="224" y="2560"/>
                  </a:cubicBezTo>
                  <a:cubicBezTo>
                    <a:pt x="224" y="2560"/>
                    <a:pt x="254" y="4245"/>
                    <a:pt x="0" y="4531"/>
                  </a:cubicBezTo>
                  <a:cubicBezTo>
                    <a:pt x="0" y="4531"/>
                    <a:pt x="231" y="4321"/>
                    <a:pt x="288" y="3702"/>
                  </a:cubicBezTo>
                  <a:cubicBezTo>
                    <a:pt x="344" y="3083"/>
                    <a:pt x="324" y="2100"/>
                    <a:pt x="364" y="1923"/>
                  </a:cubicBezTo>
                  <a:cubicBezTo>
                    <a:pt x="400" y="1744"/>
                    <a:pt x="494" y="881"/>
                    <a:pt x="505" y="713"/>
                  </a:cubicBezTo>
                  <a:cubicBezTo>
                    <a:pt x="513" y="544"/>
                    <a:pt x="682" y="122"/>
                    <a:pt x="674" y="94"/>
                  </a:cubicBezTo>
                  <a:cubicBezTo>
                    <a:pt x="673" y="90"/>
                    <a:pt x="667" y="87"/>
                    <a:pt x="658" y="87"/>
                  </a:cubicBezTo>
                  <a:cubicBezTo>
                    <a:pt x="611" y="87"/>
                    <a:pt x="473" y="164"/>
                    <a:pt x="402" y="479"/>
                  </a:cubicBezTo>
                  <a:cubicBezTo>
                    <a:pt x="387" y="546"/>
                    <a:pt x="373" y="574"/>
                    <a:pt x="361" y="574"/>
                  </a:cubicBezTo>
                  <a:cubicBezTo>
                    <a:pt x="304" y="574"/>
                    <a:pt x="271" y="1"/>
                    <a:pt x="225"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39;p45">
              <a:extLst>
                <a:ext uri="{FF2B5EF4-FFF2-40B4-BE49-F238E27FC236}">
                  <a16:creationId xmlns:a16="http://schemas.microsoft.com/office/drawing/2014/main" xmlns="" id="{6B14C9ED-80EE-4086-2A04-B40D047B6ABB}"/>
                </a:ext>
              </a:extLst>
            </p:cNvPr>
            <p:cNvSpPr/>
            <p:nvPr/>
          </p:nvSpPr>
          <p:spPr>
            <a:xfrm>
              <a:off x="2667455" y="3200661"/>
              <a:ext cx="766847" cy="2454659"/>
            </a:xfrm>
            <a:custGeom>
              <a:avLst/>
              <a:gdLst/>
              <a:ahLst/>
              <a:cxnLst/>
              <a:rect l="l" t="t" r="r" b="b"/>
              <a:pathLst>
                <a:path w="18415" h="58946" extrusionOk="0">
                  <a:moveTo>
                    <a:pt x="7824" y="0"/>
                  </a:moveTo>
                  <a:lnTo>
                    <a:pt x="1" y="3250"/>
                  </a:lnTo>
                  <a:cubicBezTo>
                    <a:pt x="1" y="3250"/>
                    <a:pt x="800" y="6625"/>
                    <a:pt x="800" y="6999"/>
                  </a:cubicBezTo>
                  <a:cubicBezTo>
                    <a:pt x="800" y="7374"/>
                    <a:pt x="1326" y="10897"/>
                    <a:pt x="1399" y="12748"/>
                  </a:cubicBezTo>
                  <a:cubicBezTo>
                    <a:pt x="1476" y="14596"/>
                    <a:pt x="2149" y="18671"/>
                    <a:pt x="2475" y="20246"/>
                  </a:cubicBezTo>
                  <a:cubicBezTo>
                    <a:pt x="2799" y="21820"/>
                    <a:pt x="4649" y="25695"/>
                    <a:pt x="4649" y="25695"/>
                  </a:cubicBezTo>
                  <a:cubicBezTo>
                    <a:pt x="4649" y="25695"/>
                    <a:pt x="6275" y="30020"/>
                    <a:pt x="7324" y="32293"/>
                  </a:cubicBezTo>
                  <a:cubicBezTo>
                    <a:pt x="8374" y="34568"/>
                    <a:pt x="11522" y="42391"/>
                    <a:pt x="11697" y="43266"/>
                  </a:cubicBezTo>
                  <a:cubicBezTo>
                    <a:pt x="11872" y="44140"/>
                    <a:pt x="11910" y="46022"/>
                    <a:pt x="11910" y="46022"/>
                  </a:cubicBezTo>
                  <a:cubicBezTo>
                    <a:pt x="11910" y="46022"/>
                    <a:pt x="12041" y="46753"/>
                    <a:pt x="12266" y="47343"/>
                  </a:cubicBezTo>
                  <a:cubicBezTo>
                    <a:pt x="12492" y="47934"/>
                    <a:pt x="12464" y="48168"/>
                    <a:pt x="12688" y="49087"/>
                  </a:cubicBezTo>
                  <a:cubicBezTo>
                    <a:pt x="12804" y="49562"/>
                    <a:pt x="13084" y="50154"/>
                    <a:pt x="13358" y="50701"/>
                  </a:cubicBezTo>
                  <a:lnTo>
                    <a:pt x="13548" y="50244"/>
                  </a:lnTo>
                  <a:cubicBezTo>
                    <a:pt x="13548" y="50244"/>
                    <a:pt x="14550" y="51908"/>
                    <a:pt x="14906" y="52283"/>
                  </a:cubicBezTo>
                  <a:cubicBezTo>
                    <a:pt x="15262" y="52658"/>
                    <a:pt x="15956" y="53071"/>
                    <a:pt x="16059" y="53370"/>
                  </a:cubicBezTo>
                  <a:cubicBezTo>
                    <a:pt x="16160" y="53670"/>
                    <a:pt x="16217" y="54233"/>
                    <a:pt x="16283" y="54326"/>
                  </a:cubicBezTo>
                  <a:cubicBezTo>
                    <a:pt x="16348" y="54419"/>
                    <a:pt x="16283" y="55174"/>
                    <a:pt x="16283" y="55174"/>
                  </a:cubicBezTo>
                  <a:lnTo>
                    <a:pt x="15996" y="55899"/>
                  </a:lnTo>
                  <a:lnTo>
                    <a:pt x="15207" y="56493"/>
                  </a:lnTo>
                  <a:lnTo>
                    <a:pt x="14339" y="57186"/>
                  </a:lnTo>
                  <a:cubicBezTo>
                    <a:pt x="14339" y="57186"/>
                    <a:pt x="14298" y="57216"/>
                    <a:pt x="14236" y="57264"/>
                  </a:cubicBezTo>
                  <a:cubicBezTo>
                    <a:pt x="14149" y="57353"/>
                    <a:pt x="14013" y="57543"/>
                    <a:pt x="13869" y="57962"/>
                  </a:cubicBezTo>
                  <a:cubicBezTo>
                    <a:pt x="13719" y="58407"/>
                    <a:pt x="13782" y="58703"/>
                    <a:pt x="13853" y="58861"/>
                  </a:cubicBezTo>
                  <a:cubicBezTo>
                    <a:pt x="13876" y="58915"/>
                    <a:pt x="13928" y="58945"/>
                    <a:pt x="13982" y="58945"/>
                  </a:cubicBezTo>
                  <a:cubicBezTo>
                    <a:pt x="14010" y="58945"/>
                    <a:pt x="14039" y="58937"/>
                    <a:pt x="14064" y="58920"/>
                  </a:cubicBezTo>
                  <a:cubicBezTo>
                    <a:pt x="14404" y="58689"/>
                    <a:pt x="15336" y="58051"/>
                    <a:pt x="15568" y="57817"/>
                  </a:cubicBezTo>
                  <a:cubicBezTo>
                    <a:pt x="15856" y="57529"/>
                    <a:pt x="17869" y="56260"/>
                    <a:pt x="17968" y="55861"/>
                  </a:cubicBezTo>
                  <a:cubicBezTo>
                    <a:pt x="18068" y="55462"/>
                    <a:pt x="18415" y="51296"/>
                    <a:pt x="18091" y="50671"/>
                  </a:cubicBezTo>
                  <a:cubicBezTo>
                    <a:pt x="17766" y="50045"/>
                    <a:pt x="16144" y="46565"/>
                    <a:pt x="15994" y="45889"/>
                  </a:cubicBezTo>
                  <a:cubicBezTo>
                    <a:pt x="15843" y="45215"/>
                    <a:pt x="15468" y="43040"/>
                    <a:pt x="15244" y="42328"/>
                  </a:cubicBezTo>
                  <a:cubicBezTo>
                    <a:pt x="15019" y="41616"/>
                    <a:pt x="14419" y="38953"/>
                    <a:pt x="14008" y="37453"/>
                  </a:cubicBezTo>
                  <a:cubicBezTo>
                    <a:pt x="13595" y="35954"/>
                    <a:pt x="11646" y="25644"/>
                    <a:pt x="11196" y="23287"/>
                  </a:cubicBezTo>
                  <a:cubicBezTo>
                    <a:pt x="10747" y="20928"/>
                    <a:pt x="9248" y="17546"/>
                    <a:pt x="9097" y="16796"/>
                  </a:cubicBezTo>
                  <a:cubicBezTo>
                    <a:pt x="8948" y="16047"/>
                    <a:pt x="8498" y="12446"/>
                    <a:pt x="8498" y="10048"/>
                  </a:cubicBezTo>
                  <a:cubicBezTo>
                    <a:pt x="8498" y="7649"/>
                    <a:pt x="7824" y="0"/>
                    <a:pt x="7824"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40;p45">
              <a:extLst>
                <a:ext uri="{FF2B5EF4-FFF2-40B4-BE49-F238E27FC236}">
                  <a16:creationId xmlns:a16="http://schemas.microsoft.com/office/drawing/2014/main" xmlns="" id="{E187015B-27B7-70A9-D74C-30019B72B972}"/>
                </a:ext>
              </a:extLst>
            </p:cNvPr>
            <p:cNvSpPr/>
            <p:nvPr/>
          </p:nvSpPr>
          <p:spPr>
            <a:xfrm>
              <a:off x="3260193" y="5582027"/>
              <a:ext cx="4289" cy="3248"/>
            </a:xfrm>
            <a:custGeom>
              <a:avLst/>
              <a:gdLst/>
              <a:ahLst/>
              <a:cxnLst/>
              <a:rect l="l" t="t" r="r" b="b"/>
              <a:pathLst>
                <a:path w="103" h="78" extrusionOk="0">
                  <a:moveTo>
                    <a:pt x="102" y="0"/>
                  </a:moveTo>
                  <a:cubicBezTo>
                    <a:pt x="102" y="0"/>
                    <a:pt x="64" y="16"/>
                    <a:pt x="1" y="78"/>
                  </a:cubicBezTo>
                  <a:cubicBezTo>
                    <a:pt x="64" y="30"/>
                    <a:pt x="102" y="0"/>
                    <a:pt x="102"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41;p45">
              <a:extLst>
                <a:ext uri="{FF2B5EF4-FFF2-40B4-BE49-F238E27FC236}">
                  <a16:creationId xmlns:a16="http://schemas.microsoft.com/office/drawing/2014/main" xmlns="" id="{5AD02C3C-299F-2FEC-3972-7754C281597F}"/>
                </a:ext>
              </a:extLst>
            </p:cNvPr>
            <p:cNvSpPr/>
            <p:nvPr/>
          </p:nvSpPr>
          <p:spPr>
            <a:xfrm>
              <a:off x="3246285" y="5630457"/>
              <a:ext cx="34563" cy="21238"/>
            </a:xfrm>
            <a:custGeom>
              <a:avLst/>
              <a:gdLst/>
              <a:ahLst/>
              <a:cxnLst/>
              <a:rect l="l" t="t" r="r" b="b"/>
              <a:pathLst>
                <a:path w="830" h="510" extrusionOk="0">
                  <a:moveTo>
                    <a:pt x="477" y="0"/>
                  </a:moveTo>
                  <a:cubicBezTo>
                    <a:pt x="477" y="0"/>
                    <a:pt x="106" y="196"/>
                    <a:pt x="53" y="306"/>
                  </a:cubicBezTo>
                  <a:cubicBezTo>
                    <a:pt x="0" y="418"/>
                    <a:pt x="158" y="509"/>
                    <a:pt x="158" y="509"/>
                  </a:cubicBezTo>
                  <a:cubicBezTo>
                    <a:pt x="158" y="509"/>
                    <a:pt x="822" y="201"/>
                    <a:pt x="828" y="115"/>
                  </a:cubicBezTo>
                  <a:cubicBezTo>
                    <a:pt x="829" y="27"/>
                    <a:pt x="477" y="0"/>
                    <a:pt x="477" y="0"/>
                  </a:cubicBezTo>
                  <a:close/>
                </a:path>
              </a:pathLst>
            </a:custGeom>
            <a:solidFill>
              <a:srgbClr val="8E3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42;p45">
              <a:extLst>
                <a:ext uri="{FF2B5EF4-FFF2-40B4-BE49-F238E27FC236}">
                  <a16:creationId xmlns:a16="http://schemas.microsoft.com/office/drawing/2014/main" xmlns="" id="{B9A4E0B4-DA1D-6FC9-BD89-EEDA8C8B5BD5}"/>
                </a:ext>
              </a:extLst>
            </p:cNvPr>
            <p:cNvSpPr/>
            <p:nvPr/>
          </p:nvSpPr>
          <p:spPr>
            <a:xfrm>
              <a:off x="1980106" y="7635625"/>
              <a:ext cx="429626" cy="675233"/>
            </a:xfrm>
            <a:custGeom>
              <a:avLst/>
              <a:gdLst/>
              <a:ahLst/>
              <a:cxnLst/>
              <a:rect l="l" t="t" r="r" b="b"/>
              <a:pathLst>
                <a:path w="10317" h="16215" extrusionOk="0">
                  <a:moveTo>
                    <a:pt x="5015" y="0"/>
                  </a:moveTo>
                  <a:lnTo>
                    <a:pt x="0" y="12026"/>
                  </a:lnTo>
                  <a:lnTo>
                    <a:pt x="3247" y="16215"/>
                  </a:lnTo>
                  <a:lnTo>
                    <a:pt x="10316" y="2872"/>
                  </a:lnTo>
                  <a:lnTo>
                    <a:pt x="5015" y="0"/>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43;p45">
              <a:extLst>
                <a:ext uri="{FF2B5EF4-FFF2-40B4-BE49-F238E27FC236}">
                  <a16:creationId xmlns:a16="http://schemas.microsoft.com/office/drawing/2014/main" xmlns="" id="{45A1DC1D-4EA6-F8B9-A5F5-2CA9ACA03567}"/>
                </a:ext>
              </a:extLst>
            </p:cNvPr>
            <p:cNvSpPr/>
            <p:nvPr/>
          </p:nvSpPr>
          <p:spPr>
            <a:xfrm>
              <a:off x="1733458" y="7866449"/>
              <a:ext cx="375699" cy="824022"/>
            </a:xfrm>
            <a:custGeom>
              <a:avLst/>
              <a:gdLst/>
              <a:ahLst/>
              <a:cxnLst/>
              <a:rect l="l" t="t" r="r" b="b"/>
              <a:pathLst>
                <a:path w="9022" h="19788" extrusionOk="0">
                  <a:moveTo>
                    <a:pt x="8243" y="0"/>
                  </a:moveTo>
                  <a:cubicBezTo>
                    <a:pt x="7806" y="0"/>
                    <a:pt x="5454" y="48"/>
                    <a:pt x="4848" y="1057"/>
                  </a:cubicBezTo>
                  <a:cubicBezTo>
                    <a:pt x="4175" y="2172"/>
                    <a:pt x="4291" y="3004"/>
                    <a:pt x="3766" y="4401"/>
                  </a:cubicBezTo>
                  <a:cubicBezTo>
                    <a:pt x="3243" y="5801"/>
                    <a:pt x="407" y="12781"/>
                    <a:pt x="431" y="14212"/>
                  </a:cubicBezTo>
                  <a:cubicBezTo>
                    <a:pt x="453" y="15643"/>
                    <a:pt x="1" y="17707"/>
                    <a:pt x="2708" y="19245"/>
                  </a:cubicBezTo>
                  <a:cubicBezTo>
                    <a:pt x="3387" y="19631"/>
                    <a:pt x="3994" y="19788"/>
                    <a:pt x="4531" y="19788"/>
                  </a:cubicBezTo>
                  <a:cubicBezTo>
                    <a:pt x="6133" y="19788"/>
                    <a:pt x="7110" y="18395"/>
                    <a:pt x="7531" y="17555"/>
                  </a:cubicBezTo>
                  <a:cubicBezTo>
                    <a:pt x="8093" y="16434"/>
                    <a:pt x="8144" y="12860"/>
                    <a:pt x="8144" y="12860"/>
                  </a:cubicBezTo>
                  <a:cubicBezTo>
                    <a:pt x="8144" y="12860"/>
                    <a:pt x="8384" y="10675"/>
                    <a:pt x="8382" y="9354"/>
                  </a:cubicBezTo>
                  <a:lnTo>
                    <a:pt x="8601" y="6231"/>
                  </a:lnTo>
                  <a:cubicBezTo>
                    <a:pt x="8601" y="6231"/>
                    <a:pt x="6821" y="5682"/>
                    <a:pt x="6472" y="4177"/>
                  </a:cubicBezTo>
                  <a:cubicBezTo>
                    <a:pt x="6125" y="2677"/>
                    <a:pt x="6726" y="797"/>
                    <a:pt x="7869" y="797"/>
                  </a:cubicBezTo>
                  <a:cubicBezTo>
                    <a:pt x="7874" y="797"/>
                    <a:pt x="7878" y="797"/>
                    <a:pt x="7883" y="797"/>
                  </a:cubicBezTo>
                  <a:cubicBezTo>
                    <a:pt x="7894" y="797"/>
                    <a:pt x="7905" y="797"/>
                    <a:pt x="7915" y="797"/>
                  </a:cubicBezTo>
                  <a:cubicBezTo>
                    <a:pt x="9021" y="797"/>
                    <a:pt x="8313" y="1"/>
                    <a:pt x="8313" y="1"/>
                  </a:cubicBezTo>
                  <a:cubicBezTo>
                    <a:pt x="8313" y="1"/>
                    <a:pt x="8288" y="0"/>
                    <a:pt x="82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44;p45">
              <a:extLst>
                <a:ext uri="{FF2B5EF4-FFF2-40B4-BE49-F238E27FC236}">
                  <a16:creationId xmlns:a16="http://schemas.microsoft.com/office/drawing/2014/main" xmlns="" id="{FB2764A8-1D70-21B7-D8C5-F228FF270955}"/>
                </a:ext>
              </a:extLst>
            </p:cNvPr>
            <p:cNvSpPr/>
            <p:nvPr/>
          </p:nvSpPr>
          <p:spPr>
            <a:xfrm>
              <a:off x="1778682" y="7884647"/>
              <a:ext cx="375574" cy="824022"/>
            </a:xfrm>
            <a:custGeom>
              <a:avLst/>
              <a:gdLst/>
              <a:ahLst/>
              <a:cxnLst/>
              <a:rect l="l" t="t" r="r" b="b"/>
              <a:pathLst>
                <a:path w="9019" h="19788" extrusionOk="0">
                  <a:moveTo>
                    <a:pt x="8243" y="0"/>
                  </a:moveTo>
                  <a:cubicBezTo>
                    <a:pt x="7806" y="0"/>
                    <a:pt x="5454" y="48"/>
                    <a:pt x="4847" y="1057"/>
                  </a:cubicBezTo>
                  <a:cubicBezTo>
                    <a:pt x="4175" y="2172"/>
                    <a:pt x="4290" y="3004"/>
                    <a:pt x="3766" y="4401"/>
                  </a:cubicBezTo>
                  <a:cubicBezTo>
                    <a:pt x="3243" y="5801"/>
                    <a:pt x="406" y="12781"/>
                    <a:pt x="430" y="14212"/>
                  </a:cubicBezTo>
                  <a:cubicBezTo>
                    <a:pt x="453" y="15643"/>
                    <a:pt x="0" y="17707"/>
                    <a:pt x="2707" y="19245"/>
                  </a:cubicBezTo>
                  <a:cubicBezTo>
                    <a:pt x="3387" y="19631"/>
                    <a:pt x="3994" y="19788"/>
                    <a:pt x="4531" y="19788"/>
                  </a:cubicBezTo>
                  <a:cubicBezTo>
                    <a:pt x="6132" y="19788"/>
                    <a:pt x="7110" y="18396"/>
                    <a:pt x="7530" y="17555"/>
                  </a:cubicBezTo>
                  <a:cubicBezTo>
                    <a:pt x="8093" y="16434"/>
                    <a:pt x="8143" y="12860"/>
                    <a:pt x="8143" y="12860"/>
                  </a:cubicBezTo>
                  <a:cubicBezTo>
                    <a:pt x="8143" y="12860"/>
                    <a:pt x="8383" y="10675"/>
                    <a:pt x="8382" y="9354"/>
                  </a:cubicBezTo>
                  <a:lnTo>
                    <a:pt x="8600" y="6231"/>
                  </a:lnTo>
                  <a:cubicBezTo>
                    <a:pt x="8600" y="6231"/>
                    <a:pt x="6821" y="5682"/>
                    <a:pt x="6471" y="4178"/>
                  </a:cubicBezTo>
                  <a:cubicBezTo>
                    <a:pt x="6125" y="2677"/>
                    <a:pt x="6726" y="797"/>
                    <a:pt x="7869" y="797"/>
                  </a:cubicBezTo>
                  <a:cubicBezTo>
                    <a:pt x="7873" y="797"/>
                    <a:pt x="7878" y="797"/>
                    <a:pt x="7883" y="797"/>
                  </a:cubicBezTo>
                  <a:cubicBezTo>
                    <a:pt x="7894" y="797"/>
                    <a:pt x="7904" y="798"/>
                    <a:pt x="7915" y="798"/>
                  </a:cubicBezTo>
                  <a:cubicBezTo>
                    <a:pt x="9018" y="798"/>
                    <a:pt x="8313" y="1"/>
                    <a:pt x="8313" y="1"/>
                  </a:cubicBezTo>
                  <a:cubicBezTo>
                    <a:pt x="8313" y="1"/>
                    <a:pt x="8288" y="0"/>
                    <a:pt x="8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45;p45">
              <a:extLst>
                <a:ext uri="{FF2B5EF4-FFF2-40B4-BE49-F238E27FC236}">
                  <a16:creationId xmlns:a16="http://schemas.microsoft.com/office/drawing/2014/main" xmlns="" id="{AFFB9FB0-B137-D1F7-76CC-15242BEC2B0C}"/>
                </a:ext>
              </a:extLst>
            </p:cNvPr>
            <p:cNvSpPr/>
            <p:nvPr/>
          </p:nvSpPr>
          <p:spPr>
            <a:xfrm>
              <a:off x="2042903" y="8122592"/>
              <a:ext cx="246857" cy="122762"/>
            </a:xfrm>
            <a:custGeom>
              <a:avLst/>
              <a:gdLst/>
              <a:ahLst/>
              <a:cxnLst/>
              <a:rect l="l" t="t" r="r" b="b"/>
              <a:pathLst>
                <a:path w="5928" h="2948" extrusionOk="0">
                  <a:moveTo>
                    <a:pt x="2630" y="0"/>
                  </a:moveTo>
                  <a:cubicBezTo>
                    <a:pt x="1327" y="0"/>
                    <a:pt x="1" y="493"/>
                    <a:pt x="1" y="493"/>
                  </a:cubicBezTo>
                  <a:cubicBezTo>
                    <a:pt x="277" y="2596"/>
                    <a:pt x="1797" y="2948"/>
                    <a:pt x="2785" y="2948"/>
                  </a:cubicBezTo>
                  <a:cubicBezTo>
                    <a:pt x="3283" y="2948"/>
                    <a:pt x="3645" y="2859"/>
                    <a:pt x="3645" y="2859"/>
                  </a:cubicBezTo>
                  <a:cubicBezTo>
                    <a:pt x="3645" y="2859"/>
                    <a:pt x="5928" y="2336"/>
                    <a:pt x="4684" y="775"/>
                  </a:cubicBezTo>
                  <a:cubicBezTo>
                    <a:pt x="4213" y="184"/>
                    <a:pt x="3426" y="0"/>
                    <a:pt x="2630" y="0"/>
                  </a:cubicBezTo>
                  <a:close/>
                </a:path>
              </a:pathLst>
            </a:custGeom>
            <a:solidFill>
              <a:srgbClr val="E9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46;p45">
              <a:extLst>
                <a:ext uri="{FF2B5EF4-FFF2-40B4-BE49-F238E27FC236}">
                  <a16:creationId xmlns:a16="http://schemas.microsoft.com/office/drawing/2014/main" xmlns="" id="{AAB5BEA5-E29D-52B7-146B-5186DCA48A0A}"/>
                </a:ext>
              </a:extLst>
            </p:cNvPr>
            <p:cNvSpPr/>
            <p:nvPr/>
          </p:nvSpPr>
          <p:spPr>
            <a:xfrm>
              <a:off x="1920099" y="8260637"/>
              <a:ext cx="167903" cy="100358"/>
            </a:xfrm>
            <a:custGeom>
              <a:avLst/>
              <a:gdLst/>
              <a:ahLst/>
              <a:cxnLst/>
              <a:rect l="l" t="t" r="r" b="b"/>
              <a:pathLst>
                <a:path w="4032" h="2410" extrusionOk="0">
                  <a:moveTo>
                    <a:pt x="474" y="0"/>
                  </a:moveTo>
                  <a:lnTo>
                    <a:pt x="1" y="1235"/>
                  </a:lnTo>
                  <a:lnTo>
                    <a:pt x="3951" y="2410"/>
                  </a:lnTo>
                  <a:lnTo>
                    <a:pt x="4031" y="1094"/>
                  </a:lnTo>
                  <a:cubicBezTo>
                    <a:pt x="3728" y="664"/>
                    <a:pt x="474" y="0"/>
                    <a:pt x="4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47;p45">
              <a:extLst>
                <a:ext uri="{FF2B5EF4-FFF2-40B4-BE49-F238E27FC236}">
                  <a16:creationId xmlns:a16="http://schemas.microsoft.com/office/drawing/2014/main" xmlns="" id="{88162817-F4F3-2A62-2BE7-B14DC11B18F2}"/>
                </a:ext>
              </a:extLst>
            </p:cNvPr>
            <p:cNvSpPr/>
            <p:nvPr/>
          </p:nvSpPr>
          <p:spPr>
            <a:xfrm>
              <a:off x="1896155" y="8335885"/>
              <a:ext cx="167903" cy="100400"/>
            </a:xfrm>
            <a:custGeom>
              <a:avLst/>
              <a:gdLst/>
              <a:ahLst/>
              <a:cxnLst/>
              <a:rect l="l" t="t" r="r" b="b"/>
              <a:pathLst>
                <a:path w="4032" h="2411" extrusionOk="0">
                  <a:moveTo>
                    <a:pt x="475" y="1"/>
                  </a:moveTo>
                  <a:lnTo>
                    <a:pt x="0" y="1237"/>
                  </a:lnTo>
                  <a:lnTo>
                    <a:pt x="3952" y="2410"/>
                  </a:lnTo>
                  <a:lnTo>
                    <a:pt x="4031" y="1096"/>
                  </a:lnTo>
                  <a:cubicBezTo>
                    <a:pt x="3728" y="666"/>
                    <a:pt x="475" y="1"/>
                    <a:pt x="4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48;p45">
              <a:extLst>
                <a:ext uri="{FF2B5EF4-FFF2-40B4-BE49-F238E27FC236}">
                  <a16:creationId xmlns:a16="http://schemas.microsoft.com/office/drawing/2014/main" xmlns="" id="{FB6B8828-E4B2-B328-A258-C64D08A6ABB4}"/>
                </a:ext>
              </a:extLst>
            </p:cNvPr>
            <p:cNvSpPr/>
            <p:nvPr/>
          </p:nvSpPr>
          <p:spPr>
            <a:xfrm>
              <a:off x="1890866" y="8423833"/>
              <a:ext cx="167903" cy="100400"/>
            </a:xfrm>
            <a:custGeom>
              <a:avLst/>
              <a:gdLst/>
              <a:ahLst/>
              <a:cxnLst/>
              <a:rect l="l" t="t" r="r" b="b"/>
              <a:pathLst>
                <a:path w="4032" h="2411" extrusionOk="0">
                  <a:moveTo>
                    <a:pt x="476" y="1"/>
                  </a:moveTo>
                  <a:lnTo>
                    <a:pt x="0" y="1236"/>
                  </a:lnTo>
                  <a:lnTo>
                    <a:pt x="3952" y="2410"/>
                  </a:lnTo>
                  <a:lnTo>
                    <a:pt x="4031" y="1095"/>
                  </a:lnTo>
                  <a:cubicBezTo>
                    <a:pt x="3728" y="665"/>
                    <a:pt x="476" y="1"/>
                    <a:pt x="476" y="1"/>
                  </a:cubicBezTo>
                  <a:close/>
                </a:path>
              </a:pathLst>
            </a:custGeom>
            <a:solidFill>
              <a:srgbClr val="3F3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9;p45">
              <a:extLst>
                <a:ext uri="{FF2B5EF4-FFF2-40B4-BE49-F238E27FC236}">
                  <a16:creationId xmlns:a16="http://schemas.microsoft.com/office/drawing/2014/main" xmlns="" id="{B05F68D5-40A0-FDD2-6BBE-040F6BA74496}"/>
                </a:ext>
              </a:extLst>
            </p:cNvPr>
            <p:cNvSpPr/>
            <p:nvPr/>
          </p:nvSpPr>
          <p:spPr>
            <a:xfrm>
              <a:off x="2142011" y="4599223"/>
              <a:ext cx="847050" cy="3292922"/>
            </a:xfrm>
            <a:custGeom>
              <a:avLst/>
              <a:gdLst/>
              <a:ahLst/>
              <a:cxnLst/>
              <a:rect l="l" t="t" r="r" b="b"/>
              <a:pathLst>
                <a:path w="20341" h="79076" extrusionOk="0">
                  <a:moveTo>
                    <a:pt x="5659" y="0"/>
                  </a:moveTo>
                  <a:cubicBezTo>
                    <a:pt x="3769" y="0"/>
                    <a:pt x="2433" y="78"/>
                    <a:pt x="2433" y="78"/>
                  </a:cubicBezTo>
                  <a:lnTo>
                    <a:pt x="1341" y="17343"/>
                  </a:lnTo>
                  <a:cubicBezTo>
                    <a:pt x="1341" y="17343"/>
                    <a:pt x="2417" y="17800"/>
                    <a:pt x="3373" y="22755"/>
                  </a:cubicBezTo>
                  <a:cubicBezTo>
                    <a:pt x="3578" y="23809"/>
                    <a:pt x="3647" y="24939"/>
                    <a:pt x="3920" y="27012"/>
                  </a:cubicBezTo>
                  <a:cubicBezTo>
                    <a:pt x="4194" y="29084"/>
                    <a:pt x="4684" y="35412"/>
                    <a:pt x="5502" y="40486"/>
                  </a:cubicBezTo>
                  <a:cubicBezTo>
                    <a:pt x="6322" y="45560"/>
                    <a:pt x="6049" y="46759"/>
                    <a:pt x="5994" y="48396"/>
                  </a:cubicBezTo>
                  <a:cubicBezTo>
                    <a:pt x="5939" y="50034"/>
                    <a:pt x="5885" y="49651"/>
                    <a:pt x="5192" y="51129"/>
                  </a:cubicBezTo>
                  <a:cubicBezTo>
                    <a:pt x="4500" y="52605"/>
                    <a:pt x="328" y="60411"/>
                    <a:pt x="328" y="60411"/>
                  </a:cubicBezTo>
                  <a:lnTo>
                    <a:pt x="1201" y="62999"/>
                  </a:lnTo>
                  <a:lnTo>
                    <a:pt x="1" y="67666"/>
                  </a:lnTo>
                  <a:cubicBezTo>
                    <a:pt x="1" y="67666"/>
                    <a:pt x="109" y="70175"/>
                    <a:pt x="1419" y="74811"/>
                  </a:cubicBezTo>
                  <a:cubicBezTo>
                    <a:pt x="2543" y="78793"/>
                    <a:pt x="5072" y="79075"/>
                    <a:pt x="5766" y="79075"/>
                  </a:cubicBezTo>
                  <a:cubicBezTo>
                    <a:pt x="5881" y="79075"/>
                    <a:pt x="5946" y="79067"/>
                    <a:pt x="5946" y="79067"/>
                  </a:cubicBezTo>
                  <a:cubicBezTo>
                    <a:pt x="5946" y="79067"/>
                    <a:pt x="8121" y="76163"/>
                    <a:pt x="9703" y="72727"/>
                  </a:cubicBezTo>
                  <a:cubicBezTo>
                    <a:pt x="11285" y="69289"/>
                    <a:pt x="15924" y="58870"/>
                    <a:pt x="16795" y="55705"/>
                  </a:cubicBezTo>
                  <a:cubicBezTo>
                    <a:pt x="17667" y="52541"/>
                    <a:pt x="19086" y="51886"/>
                    <a:pt x="19414" y="50959"/>
                  </a:cubicBezTo>
                  <a:cubicBezTo>
                    <a:pt x="19740" y="50032"/>
                    <a:pt x="20341" y="43704"/>
                    <a:pt x="20287" y="40703"/>
                  </a:cubicBezTo>
                  <a:cubicBezTo>
                    <a:pt x="20232" y="37701"/>
                    <a:pt x="19414" y="21062"/>
                    <a:pt x="19414" y="21062"/>
                  </a:cubicBezTo>
                  <a:cubicBezTo>
                    <a:pt x="19414" y="21062"/>
                    <a:pt x="18096" y="3348"/>
                    <a:pt x="17911" y="2905"/>
                  </a:cubicBezTo>
                  <a:cubicBezTo>
                    <a:pt x="16875" y="389"/>
                    <a:pt x="9884" y="0"/>
                    <a:pt x="56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0;p45">
              <a:extLst>
                <a:ext uri="{FF2B5EF4-FFF2-40B4-BE49-F238E27FC236}">
                  <a16:creationId xmlns:a16="http://schemas.microsoft.com/office/drawing/2014/main" xmlns="" id="{F613546E-15DB-3C55-603D-AC9DF9B0C071}"/>
                </a:ext>
              </a:extLst>
            </p:cNvPr>
            <p:cNvSpPr/>
            <p:nvPr/>
          </p:nvSpPr>
          <p:spPr>
            <a:xfrm>
              <a:off x="2216426" y="6874193"/>
              <a:ext cx="103482" cy="996588"/>
            </a:xfrm>
            <a:custGeom>
              <a:avLst/>
              <a:gdLst/>
              <a:ahLst/>
              <a:cxnLst/>
              <a:rect l="l" t="t" r="r" b="b"/>
              <a:pathLst>
                <a:path w="2485" h="23932" extrusionOk="0">
                  <a:moveTo>
                    <a:pt x="1603" y="1"/>
                  </a:moveTo>
                  <a:lnTo>
                    <a:pt x="0" y="2532"/>
                  </a:lnTo>
                  <a:lnTo>
                    <a:pt x="2459" y="23932"/>
                  </a:lnTo>
                  <a:cubicBezTo>
                    <a:pt x="2459" y="23932"/>
                    <a:pt x="2435" y="16629"/>
                    <a:pt x="2459" y="12953"/>
                  </a:cubicBezTo>
                  <a:cubicBezTo>
                    <a:pt x="2484" y="9279"/>
                    <a:pt x="1603" y="1"/>
                    <a:pt x="16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51;p45">
              <a:extLst>
                <a:ext uri="{FF2B5EF4-FFF2-40B4-BE49-F238E27FC236}">
                  <a16:creationId xmlns:a16="http://schemas.microsoft.com/office/drawing/2014/main" xmlns="" id="{780DBA7C-2886-E98C-0098-0523BC120ACF}"/>
                </a:ext>
              </a:extLst>
            </p:cNvPr>
            <p:cNvSpPr/>
            <p:nvPr/>
          </p:nvSpPr>
          <p:spPr>
            <a:xfrm>
              <a:off x="1767979" y="8423084"/>
              <a:ext cx="528860" cy="330641"/>
            </a:xfrm>
            <a:custGeom>
              <a:avLst/>
              <a:gdLst/>
              <a:ahLst/>
              <a:cxnLst/>
              <a:rect l="l" t="t" r="r" b="b"/>
              <a:pathLst>
                <a:path w="12700" h="7940" extrusionOk="0">
                  <a:moveTo>
                    <a:pt x="11542" y="1"/>
                  </a:moveTo>
                  <a:cubicBezTo>
                    <a:pt x="11248" y="1"/>
                    <a:pt x="10997" y="27"/>
                    <a:pt x="10997" y="27"/>
                  </a:cubicBezTo>
                  <a:lnTo>
                    <a:pt x="1372" y="3140"/>
                  </a:lnTo>
                  <a:lnTo>
                    <a:pt x="477" y="3917"/>
                  </a:lnTo>
                  <a:cubicBezTo>
                    <a:pt x="477" y="3917"/>
                    <a:pt x="1" y="4723"/>
                    <a:pt x="178" y="5731"/>
                  </a:cubicBezTo>
                  <a:cubicBezTo>
                    <a:pt x="357" y="6739"/>
                    <a:pt x="596" y="7374"/>
                    <a:pt x="2299" y="7691"/>
                  </a:cubicBezTo>
                  <a:cubicBezTo>
                    <a:pt x="3168" y="7853"/>
                    <a:pt x="4138" y="7940"/>
                    <a:pt x="5059" y="7940"/>
                  </a:cubicBezTo>
                  <a:cubicBezTo>
                    <a:pt x="5941" y="7940"/>
                    <a:pt x="6778" y="7860"/>
                    <a:pt x="7435" y="7691"/>
                  </a:cubicBezTo>
                  <a:cubicBezTo>
                    <a:pt x="8780" y="7346"/>
                    <a:pt x="9616" y="6943"/>
                    <a:pt x="9915" y="6164"/>
                  </a:cubicBezTo>
                  <a:cubicBezTo>
                    <a:pt x="10215" y="5386"/>
                    <a:pt x="9824" y="3973"/>
                    <a:pt x="10332" y="3311"/>
                  </a:cubicBezTo>
                  <a:cubicBezTo>
                    <a:pt x="10839" y="2648"/>
                    <a:pt x="11020" y="3080"/>
                    <a:pt x="11587" y="2648"/>
                  </a:cubicBezTo>
                  <a:cubicBezTo>
                    <a:pt x="12155" y="2217"/>
                    <a:pt x="12454" y="1754"/>
                    <a:pt x="12475" y="1302"/>
                  </a:cubicBezTo>
                  <a:cubicBezTo>
                    <a:pt x="12499" y="846"/>
                    <a:pt x="12699" y="366"/>
                    <a:pt x="12362" y="141"/>
                  </a:cubicBezTo>
                  <a:cubicBezTo>
                    <a:pt x="12192" y="29"/>
                    <a:pt x="11844" y="1"/>
                    <a:pt x="115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52;p45">
              <a:extLst>
                <a:ext uri="{FF2B5EF4-FFF2-40B4-BE49-F238E27FC236}">
                  <a16:creationId xmlns:a16="http://schemas.microsoft.com/office/drawing/2014/main" xmlns="" id="{D182627C-DF8A-B7D7-F457-DF2F052217B0}"/>
                </a:ext>
              </a:extLst>
            </p:cNvPr>
            <p:cNvSpPr/>
            <p:nvPr/>
          </p:nvSpPr>
          <p:spPr>
            <a:xfrm>
              <a:off x="1959784" y="7839673"/>
              <a:ext cx="305989" cy="529359"/>
            </a:xfrm>
            <a:custGeom>
              <a:avLst/>
              <a:gdLst/>
              <a:ahLst/>
              <a:cxnLst/>
              <a:rect l="l" t="t" r="r" b="b"/>
              <a:pathLst>
                <a:path w="7348" h="12712" extrusionOk="0">
                  <a:moveTo>
                    <a:pt x="6005" y="1"/>
                  </a:moveTo>
                  <a:lnTo>
                    <a:pt x="1" y="549"/>
                  </a:lnTo>
                  <a:lnTo>
                    <a:pt x="2592" y="12712"/>
                  </a:lnTo>
                  <a:lnTo>
                    <a:pt x="7347" y="12712"/>
                  </a:lnTo>
                  <a:lnTo>
                    <a:pt x="6005"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53;p45">
              <a:extLst>
                <a:ext uri="{FF2B5EF4-FFF2-40B4-BE49-F238E27FC236}">
                  <a16:creationId xmlns:a16="http://schemas.microsoft.com/office/drawing/2014/main" xmlns="" id="{96F0BF16-68D0-E75D-7DA9-6CC2552F9A43}"/>
                </a:ext>
              </a:extLst>
            </p:cNvPr>
            <p:cNvSpPr/>
            <p:nvPr/>
          </p:nvSpPr>
          <p:spPr>
            <a:xfrm>
              <a:off x="1964490" y="8183348"/>
              <a:ext cx="258808" cy="131757"/>
            </a:xfrm>
            <a:custGeom>
              <a:avLst/>
              <a:gdLst/>
              <a:ahLst/>
              <a:cxnLst/>
              <a:rect l="l" t="t" r="r" b="b"/>
              <a:pathLst>
                <a:path w="6215" h="3164" extrusionOk="0">
                  <a:moveTo>
                    <a:pt x="2515" y="1"/>
                  </a:moveTo>
                  <a:cubicBezTo>
                    <a:pt x="1649" y="1"/>
                    <a:pt x="917" y="166"/>
                    <a:pt x="569" y="255"/>
                  </a:cubicBezTo>
                  <a:cubicBezTo>
                    <a:pt x="0" y="397"/>
                    <a:pt x="449" y="2011"/>
                    <a:pt x="449" y="2011"/>
                  </a:cubicBezTo>
                  <a:lnTo>
                    <a:pt x="4660" y="3163"/>
                  </a:lnTo>
                  <a:cubicBezTo>
                    <a:pt x="4660" y="3163"/>
                    <a:pt x="4664" y="3163"/>
                    <a:pt x="4671" y="3163"/>
                  </a:cubicBezTo>
                  <a:cubicBezTo>
                    <a:pt x="4790" y="3163"/>
                    <a:pt x="5807" y="3137"/>
                    <a:pt x="6005" y="2241"/>
                  </a:cubicBezTo>
                  <a:cubicBezTo>
                    <a:pt x="6215" y="1292"/>
                    <a:pt x="5765" y="744"/>
                    <a:pt x="4243" y="255"/>
                  </a:cubicBezTo>
                  <a:cubicBezTo>
                    <a:pt x="3655" y="66"/>
                    <a:pt x="3059" y="1"/>
                    <a:pt x="25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54;p45">
              <a:extLst>
                <a:ext uri="{FF2B5EF4-FFF2-40B4-BE49-F238E27FC236}">
                  <a16:creationId xmlns:a16="http://schemas.microsoft.com/office/drawing/2014/main" xmlns="" id="{D9F7331F-CF0E-09DA-7F34-09A0FE38A3D6}"/>
                </a:ext>
              </a:extLst>
            </p:cNvPr>
            <p:cNvSpPr/>
            <p:nvPr/>
          </p:nvSpPr>
          <p:spPr>
            <a:xfrm>
              <a:off x="1785344" y="8238899"/>
              <a:ext cx="499793" cy="434290"/>
            </a:xfrm>
            <a:custGeom>
              <a:avLst/>
              <a:gdLst/>
              <a:ahLst/>
              <a:cxnLst/>
              <a:rect l="l" t="t" r="r" b="b"/>
              <a:pathLst>
                <a:path w="12002" h="10429" extrusionOk="0">
                  <a:moveTo>
                    <a:pt x="11444" y="1"/>
                  </a:moveTo>
                  <a:cubicBezTo>
                    <a:pt x="11412" y="1"/>
                    <a:pt x="11380" y="14"/>
                    <a:pt x="11352" y="42"/>
                  </a:cubicBezTo>
                  <a:cubicBezTo>
                    <a:pt x="11112" y="271"/>
                    <a:pt x="11112" y="1483"/>
                    <a:pt x="10575" y="1656"/>
                  </a:cubicBezTo>
                  <a:cubicBezTo>
                    <a:pt x="10538" y="1668"/>
                    <a:pt x="10502" y="1673"/>
                    <a:pt x="10468" y="1673"/>
                  </a:cubicBezTo>
                  <a:cubicBezTo>
                    <a:pt x="9989" y="1673"/>
                    <a:pt x="9680" y="648"/>
                    <a:pt x="9680" y="648"/>
                  </a:cubicBezTo>
                  <a:lnTo>
                    <a:pt x="5048" y="247"/>
                  </a:lnTo>
                  <a:cubicBezTo>
                    <a:pt x="5048" y="247"/>
                    <a:pt x="3853" y="1165"/>
                    <a:pt x="2749" y="3211"/>
                  </a:cubicBezTo>
                  <a:cubicBezTo>
                    <a:pt x="1643" y="5258"/>
                    <a:pt x="1" y="7418"/>
                    <a:pt x="60" y="8340"/>
                  </a:cubicBezTo>
                  <a:cubicBezTo>
                    <a:pt x="121" y="9261"/>
                    <a:pt x="59" y="9925"/>
                    <a:pt x="2554" y="10183"/>
                  </a:cubicBezTo>
                  <a:cubicBezTo>
                    <a:pt x="3847" y="10317"/>
                    <a:pt x="4927" y="10428"/>
                    <a:pt x="5793" y="10428"/>
                  </a:cubicBezTo>
                  <a:cubicBezTo>
                    <a:pt x="6597" y="10428"/>
                    <a:pt x="7217" y="10332"/>
                    <a:pt x="7648" y="10068"/>
                  </a:cubicBezTo>
                  <a:cubicBezTo>
                    <a:pt x="8543" y="9520"/>
                    <a:pt x="9230" y="9203"/>
                    <a:pt x="9410" y="8426"/>
                  </a:cubicBezTo>
                  <a:cubicBezTo>
                    <a:pt x="9589" y="7649"/>
                    <a:pt x="10217" y="6698"/>
                    <a:pt x="10754" y="6265"/>
                  </a:cubicBezTo>
                  <a:cubicBezTo>
                    <a:pt x="11292" y="5833"/>
                    <a:pt x="11920" y="4968"/>
                    <a:pt x="11949" y="4564"/>
                  </a:cubicBezTo>
                  <a:cubicBezTo>
                    <a:pt x="11979" y="4161"/>
                    <a:pt x="11889" y="2605"/>
                    <a:pt x="11949" y="1597"/>
                  </a:cubicBezTo>
                  <a:cubicBezTo>
                    <a:pt x="12001" y="710"/>
                    <a:pt x="11685" y="1"/>
                    <a:pt x="114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55;p45">
              <a:extLst>
                <a:ext uri="{FF2B5EF4-FFF2-40B4-BE49-F238E27FC236}">
                  <a16:creationId xmlns:a16="http://schemas.microsoft.com/office/drawing/2014/main" xmlns="" id="{48A85378-5A24-DE29-DA46-89BFC40209CB}"/>
                </a:ext>
              </a:extLst>
            </p:cNvPr>
            <p:cNvSpPr/>
            <p:nvPr/>
          </p:nvSpPr>
          <p:spPr>
            <a:xfrm>
              <a:off x="1947042" y="8353166"/>
              <a:ext cx="207130" cy="70084"/>
            </a:xfrm>
            <a:custGeom>
              <a:avLst/>
              <a:gdLst/>
              <a:ahLst/>
              <a:cxnLst/>
              <a:rect l="l" t="t" r="r" b="b"/>
              <a:pathLst>
                <a:path w="4974" h="1683" extrusionOk="0">
                  <a:moveTo>
                    <a:pt x="1346" y="0"/>
                  </a:moveTo>
                  <a:cubicBezTo>
                    <a:pt x="949" y="0"/>
                    <a:pt x="699" y="21"/>
                    <a:pt x="699" y="21"/>
                  </a:cubicBezTo>
                  <a:cubicBezTo>
                    <a:pt x="111" y="43"/>
                    <a:pt x="1" y="841"/>
                    <a:pt x="1" y="841"/>
                  </a:cubicBezTo>
                  <a:cubicBezTo>
                    <a:pt x="178" y="805"/>
                    <a:pt x="378" y="789"/>
                    <a:pt x="595" y="789"/>
                  </a:cubicBezTo>
                  <a:cubicBezTo>
                    <a:pt x="2228" y="789"/>
                    <a:pt x="4749" y="1682"/>
                    <a:pt x="4749" y="1682"/>
                  </a:cubicBezTo>
                  <a:lnTo>
                    <a:pt x="4973" y="756"/>
                  </a:lnTo>
                  <a:cubicBezTo>
                    <a:pt x="3788" y="103"/>
                    <a:pt x="2215" y="0"/>
                    <a:pt x="13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56;p45">
              <a:extLst>
                <a:ext uri="{FF2B5EF4-FFF2-40B4-BE49-F238E27FC236}">
                  <a16:creationId xmlns:a16="http://schemas.microsoft.com/office/drawing/2014/main" xmlns="" id="{307C4F6B-C18E-9B06-D1C9-006557C3FC96}"/>
                </a:ext>
              </a:extLst>
            </p:cNvPr>
            <p:cNvSpPr/>
            <p:nvPr/>
          </p:nvSpPr>
          <p:spPr>
            <a:xfrm>
              <a:off x="1898487" y="8413215"/>
              <a:ext cx="207171" cy="70043"/>
            </a:xfrm>
            <a:custGeom>
              <a:avLst/>
              <a:gdLst/>
              <a:ahLst/>
              <a:cxnLst/>
              <a:rect l="l" t="t" r="r" b="b"/>
              <a:pathLst>
                <a:path w="4975" h="1682" extrusionOk="0">
                  <a:moveTo>
                    <a:pt x="1346" y="0"/>
                  </a:moveTo>
                  <a:cubicBezTo>
                    <a:pt x="949" y="0"/>
                    <a:pt x="699" y="22"/>
                    <a:pt x="699" y="22"/>
                  </a:cubicBezTo>
                  <a:cubicBezTo>
                    <a:pt x="112" y="40"/>
                    <a:pt x="1" y="839"/>
                    <a:pt x="1" y="841"/>
                  </a:cubicBezTo>
                  <a:cubicBezTo>
                    <a:pt x="178" y="805"/>
                    <a:pt x="379" y="790"/>
                    <a:pt x="596" y="790"/>
                  </a:cubicBezTo>
                  <a:cubicBezTo>
                    <a:pt x="2229" y="790"/>
                    <a:pt x="4750" y="1681"/>
                    <a:pt x="4750" y="1681"/>
                  </a:cubicBezTo>
                  <a:lnTo>
                    <a:pt x="4975" y="756"/>
                  </a:lnTo>
                  <a:cubicBezTo>
                    <a:pt x="3790" y="103"/>
                    <a:pt x="2216" y="0"/>
                    <a:pt x="13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57;p45">
              <a:extLst>
                <a:ext uri="{FF2B5EF4-FFF2-40B4-BE49-F238E27FC236}">
                  <a16:creationId xmlns:a16="http://schemas.microsoft.com/office/drawing/2014/main" xmlns="" id="{15541B7E-AF81-B634-24A6-41E170539A1E}"/>
                </a:ext>
              </a:extLst>
            </p:cNvPr>
            <p:cNvSpPr/>
            <p:nvPr/>
          </p:nvSpPr>
          <p:spPr>
            <a:xfrm>
              <a:off x="1856220" y="8470764"/>
              <a:ext cx="207171" cy="70001"/>
            </a:xfrm>
            <a:custGeom>
              <a:avLst/>
              <a:gdLst/>
              <a:ahLst/>
              <a:cxnLst/>
              <a:rect l="l" t="t" r="r" b="b"/>
              <a:pathLst>
                <a:path w="4975" h="1681" extrusionOk="0">
                  <a:moveTo>
                    <a:pt x="1346" y="0"/>
                  </a:moveTo>
                  <a:cubicBezTo>
                    <a:pt x="949" y="0"/>
                    <a:pt x="698" y="21"/>
                    <a:pt x="698" y="21"/>
                  </a:cubicBezTo>
                  <a:cubicBezTo>
                    <a:pt x="112" y="43"/>
                    <a:pt x="1" y="840"/>
                    <a:pt x="1" y="840"/>
                  </a:cubicBezTo>
                  <a:cubicBezTo>
                    <a:pt x="178" y="805"/>
                    <a:pt x="379" y="789"/>
                    <a:pt x="595" y="789"/>
                  </a:cubicBezTo>
                  <a:cubicBezTo>
                    <a:pt x="2229" y="789"/>
                    <a:pt x="4750" y="1681"/>
                    <a:pt x="4750" y="1681"/>
                  </a:cubicBezTo>
                  <a:lnTo>
                    <a:pt x="4975" y="756"/>
                  </a:lnTo>
                  <a:cubicBezTo>
                    <a:pt x="3790" y="102"/>
                    <a:pt x="2216" y="0"/>
                    <a:pt x="13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58;p45">
              <a:extLst>
                <a:ext uri="{FF2B5EF4-FFF2-40B4-BE49-F238E27FC236}">
                  <a16:creationId xmlns:a16="http://schemas.microsoft.com/office/drawing/2014/main" xmlns="" id="{106B7137-5729-5E2F-5931-4050450421F1}"/>
                </a:ext>
              </a:extLst>
            </p:cNvPr>
            <p:cNvSpPr/>
            <p:nvPr/>
          </p:nvSpPr>
          <p:spPr>
            <a:xfrm>
              <a:off x="1379914" y="4602513"/>
              <a:ext cx="938997" cy="3363840"/>
            </a:xfrm>
            <a:custGeom>
              <a:avLst/>
              <a:gdLst/>
              <a:ahLst/>
              <a:cxnLst/>
              <a:rect l="l" t="t" r="r" b="b"/>
              <a:pathLst>
                <a:path w="22549" h="80779" extrusionOk="0">
                  <a:moveTo>
                    <a:pt x="20737" y="1"/>
                  </a:moveTo>
                  <a:lnTo>
                    <a:pt x="20737" y="1"/>
                  </a:lnTo>
                  <a:cubicBezTo>
                    <a:pt x="20736" y="1"/>
                    <a:pt x="4055" y="29"/>
                    <a:pt x="3022" y="3642"/>
                  </a:cubicBezTo>
                  <a:cubicBezTo>
                    <a:pt x="1" y="14209"/>
                    <a:pt x="4544" y="26201"/>
                    <a:pt x="5799" y="30163"/>
                  </a:cubicBezTo>
                  <a:cubicBezTo>
                    <a:pt x="7054" y="34124"/>
                    <a:pt x="7710" y="38608"/>
                    <a:pt x="7982" y="40535"/>
                  </a:cubicBezTo>
                  <a:cubicBezTo>
                    <a:pt x="8252" y="42464"/>
                    <a:pt x="8636" y="45956"/>
                    <a:pt x="8527" y="50075"/>
                  </a:cubicBezTo>
                  <a:cubicBezTo>
                    <a:pt x="8419" y="54193"/>
                    <a:pt x="9019" y="61386"/>
                    <a:pt x="10111" y="66600"/>
                  </a:cubicBezTo>
                  <a:cubicBezTo>
                    <a:pt x="11202" y="71812"/>
                    <a:pt x="13493" y="80779"/>
                    <a:pt x="13493" y="80779"/>
                  </a:cubicBezTo>
                  <a:lnTo>
                    <a:pt x="22548" y="78486"/>
                  </a:lnTo>
                  <a:cubicBezTo>
                    <a:pt x="22548" y="78486"/>
                    <a:pt x="21622" y="68791"/>
                    <a:pt x="21512" y="65403"/>
                  </a:cubicBezTo>
                  <a:cubicBezTo>
                    <a:pt x="21403" y="62014"/>
                    <a:pt x="20586" y="54666"/>
                    <a:pt x="20586" y="54666"/>
                  </a:cubicBezTo>
                  <a:cubicBezTo>
                    <a:pt x="20586" y="54666"/>
                    <a:pt x="19768" y="48828"/>
                    <a:pt x="19877" y="43249"/>
                  </a:cubicBezTo>
                  <a:cubicBezTo>
                    <a:pt x="19986" y="37672"/>
                    <a:pt x="20067" y="18753"/>
                    <a:pt x="20378" y="14857"/>
                  </a:cubicBezTo>
                  <a:cubicBezTo>
                    <a:pt x="20763" y="10065"/>
                    <a:pt x="20737" y="1"/>
                    <a:pt x="20737"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259;p45">
              <a:extLst>
                <a:ext uri="{FF2B5EF4-FFF2-40B4-BE49-F238E27FC236}">
                  <a16:creationId xmlns:a16="http://schemas.microsoft.com/office/drawing/2014/main" xmlns="" id="{40B620DA-A793-B04C-EDCF-D5D84FCE07A2}"/>
                </a:ext>
              </a:extLst>
            </p:cNvPr>
            <p:cNvSpPr/>
            <p:nvPr/>
          </p:nvSpPr>
          <p:spPr>
            <a:xfrm>
              <a:off x="1357427" y="1385550"/>
              <a:ext cx="1707967" cy="1671821"/>
            </a:xfrm>
            <a:custGeom>
              <a:avLst/>
              <a:gdLst/>
              <a:ahLst/>
              <a:cxnLst/>
              <a:rect l="l" t="t" r="r" b="b"/>
              <a:pathLst>
                <a:path w="41015" h="40147" extrusionOk="0">
                  <a:moveTo>
                    <a:pt x="20872" y="0"/>
                  </a:moveTo>
                  <a:cubicBezTo>
                    <a:pt x="20869" y="0"/>
                    <a:pt x="20866" y="0"/>
                    <a:pt x="20863" y="0"/>
                  </a:cubicBezTo>
                  <a:cubicBezTo>
                    <a:pt x="18858" y="18"/>
                    <a:pt x="18876" y="1204"/>
                    <a:pt x="17900" y="1204"/>
                  </a:cubicBezTo>
                  <a:cubicBezTo>
                    <a:pt x="17638" y="1204"/>
                    <a:pt x="17305" y="1118"/>
                    <a:pt x="16843" y="902"/>
                  </a:cubicBezTo>
                  <a:cubicBezTo>
                    <a:pt x="16433" y="712"/>
                    <a:pt x="16101" y="631"/>
                    <a:pt x="15825" y="631"/>
                  </a:cubicBezTo>
                  <a:cubicBezTo>
                    <a:pt x="14628" y="631"/>
                    <a:pt x="14488" y="2164"/>
                    <a:pt x="13662" y="2990"/>
                  </a:cubicBezTo>
                  <a:cubicBezTo>
                    <a:pt x="13347" y="3306"/>
                    <a:pt x="13056" y="3407"/>
                    <a:pt x="12765" y="3407"/>
                  </a:cubicBezTo>
                  <a:cubicBezTo>
                    <a:pt x="12250" y="3407"/>
                    <a:pt x="11732" y="3092"/>
                    <a:pt x="11065" y="3092"/>
                  </a:cubicBezTo>
                  <a:cubicBezTo>
                    <a:pt x="10894" y="3092"/>
                    <a:pt x="10712" y="3113"/>
                    <a:pt x="10518" y="3165"/>
                  </a:cubicBezTo>
                  <a:cubicBezTo>
                    <a:pt x="9145" y="3536"/>
                    <a:pt x="8705" y="5637"/>
                    <a:pt x="7790" y="5941"/>
                  </a:cubicBezTo>
                  <a:cubicBezTo>
                    <a:pt x="6875" y="6246"/>
                    <a:pt x="5915" y="5675"/>
                    <a:pt x="5201" y="7382"/>
                  </a:cubicBezTo>
                  <a:cubicBezTo>
                    <a:pt x="4608" y="8803"/>
                    <a:pt x="4591" y="10230"/>
                    <a:pt x="3219" y="10587"/>
                  </a:cubicBezTo>
                  <a:cubicBezTo>
                    <a:pt x="1846" y="10942"/>
                    <a:pt x="2050" y="13179"/>
                    <a:pt x="2304" y="14350"/>
                  </a:cubicBezTo>
                  <a:cubicBezTo>
                    <a:pt x="2559" y="15520"/>
                    <a:pt x="1495" y="15482"/>
                    <a:pt x="986" y="16855"/>
                  </a:cubicBezTo>
                  <a:cubicBezTo>
                    <a:pt x="479" y="18228"/>
                    <a:pt x="3384" y="18847"/>
                    <a:pt x="1705" y="20604"/>
                  </a:cubicBezTo>
                  <a:cubicBezTo>
                    <a:pt x="1" y="22386"/>
                    <a:pt x="1534" y="25843"/>
                    <a:pt x="3407" y="26742"/>
                  </a:cubicBezTo>
                  <a:cubicBezTo>
                    <a:pt x="5471" y="27732"/>
                    <a:pt x="1849" y="30148"/>
                    <a:pt x="3576" y="30725"/>
                  </a:cubicBezTo>
                  <a:cubicBezTo>
                    <a:pt x="6929" y="31841"/>
                    <a:pt x="5084" y="33342"/>
                    <a:pt x="6458" y="34054"/>
                  </a:cubicBezTo>
                  <a:cubicBezTo>
                    <a:pt x="7832" y="34765"/>
                    <a:pt x="9375" y="34385"/>
                    <a:pt x="9679" y="36674"/>
                  </a:cubicBezTo>
                  <a:cubicBezTo>
                    <a:pt x="9911" y="38412"/>
                    <a:pt x="11379" y="39267"/>
                    <a:pt x="13050" y="39267"/>
                  </a:cubicBezTo>
                  <a:cubicBezTo>
                    <a:pt x="13578" y="39267"/>
                    <a:pt x="14127" y="39182"/>
                    <a:pt x="14663" y="39012"/>
                  </a:cubicBezTo>
                  <a:cubicBezTo>
                    <a:pt x="15347" y="38796"/>
                    <a:pt x="15723" y="38692"/>
                    <a:pt x="16034" y="38692"/>
                  </a:cubicBezTo>
                  <a:cubicBezTo>
                    <a:pt x="16633" y="38692"/>
                    <a:pt x="16998" y="39075"/>
                    <a:pt x="18871" y="39777"/>
                  </a:cubicBezTo>
                  <a:cubicBezTo>
                    <a:pt x="19564" y="40037"/>
                    <a:pt x="20192" y="40147"/>
                    <a:pt x="20763" y="40147"/>
                  </a:cubicBezTo>
                  <a:cubicBezTo>
                    <a:pt x="22542" y="40147"/>
                    <a:pt x="23776" y="39084"/>
                    <a:pt x="24738" y="38159"/>
                  </a:cubicBezTo>
                  <a:cubicBezTo>
                    <a:pt x="25609" y="37323"/>
                    <a:pt x="26119" y="36983"/>
                    <a:pt x="27091" y="36983"/>
                  </a:cubicBezTo>
                  <a:cubicBezTo>
                    <a:pt x="27537" y="36983"/>
                    <a:pt x="28080" y="37055"/>
                    <a:pt x="28801" y="37183"/>
                  </a:cubicBezTo>
                  <a:cubicBezTo>
                    <a:pt x="29140" y="37244"/>
                    <a:pt x="29469" y="37275"/>
                    <a:pt x="29792" y="37275"/>
                  </a:cubicBezTo>
                  <a:cubicBezTo>
                    <a:pt x="31647" y="37275"/>
                    <a:pt x="33267" y="36239"/>
                    <a:pt x="35000" y="33725"/>
                  </a:cubicBezTo>
                  <a:cubicBezTo>
                    <a:pt x="37033" y="30776"/>
                    <a:pt x="38365" y="31599"/>
                    <a:pt x="38207" y="28590"/>
                  </a:cubicBezTo>
                  <a:cubicBezTo>
                    <a:pt x="38138" y="27295"/>
                    <a:pt x="40267" y="25403"/>
                    <a:pt x="40627" y="23616"/>
                  </a:cubicBezTo>
                  <a:cubicBezTo>
                    <a:pt x="41014" y="21688"/>
                    <a:pt x="39800" y="22226"/>
                    <a:pt x="39393" y="21107"/>
                  </a:cubicBezTo>
                  <a:cubicBezTo>
                    <a:pt x="38986" y="19989"/>
                    <a:pt x="40938" y="20075"/>
                    <a:pt x="40910" y="19018"/>
                  </a:cubicBezTo>
                  <a:cubicBezTo>
                    <a:pt x="40855" y="16866"/>
                    <a:pt x="38664" y="17199"/>
                    <a:pt x="39273" y="15572"/>
                  </a:cubicBezTo>
                  <a:cubicBezTo>
                    <a:pt x="39884" y="13945"/>
                    <a:pt x="40088" y="12216"/>
                    <a:pt x="37900" y="11351"/>
                  </a:cubicBezTo>
                  <a:cubicBezTo>
                    <a:pt x="35713" y="10485"/>
                    <a:pt x="37189" y="8452"/>
                    <a:pt x="36477" y="7486"/>
                  </a:cubicBezTo>
                  <a:cubicBezTo>
                    <a:pt x="35764" y="6519"/>
                    <a:pt x="33556" y="7032"/>
                    <a:pt x="33212" y="5152"/>
                  </a:cubicBezTo>
                  <a:cubicBezTo>
                    <a:pt x="32967" y="3808"/>
                    <a:pt x="32201" y="3121"/>
                    <a:pt x="30781" y="3121"/>
                  </a:cubicBezTo>
                  <a:cubicBezTo>
                    <a:pt x="30275" y="3121"/>
                    <a:pt x="29686" y="3208"/>
                    <a:pt x="29008" y="3384"/>
                  </a:cubicBezTo>
                  <a:cubicBezTo>
                    <a:pt x="28817" y="3433"/>
                    <a:pt x="28656" y="3456"/>
                    <a:pt x="28520" y="3456"/>
                  </a:cubicBezTo>
                  <a:cubicBezTo>
                    <a:pt x="27229" y="3456"/>
                    <a:pt x="28116" y="1430"/>
                    <a:pt x="26516" y="808"/>
                  </a:cubicBezTo>
                  <a:cubicBezTo>
                    <a:pt x="26362" y="748"/>
                    <a:pt x="26205" y="723"/>
                    <a:pt x="26045" y="723"/>
                  </a:cubicBezTo>
                  <a:cubicBezTo>
                    <a:pt x="25089" y="723"/>
                    <a:pt x="24058" y="1639"/>
                    <a:pt x="23438" y="1639"/>
                  </a:cubicBezTo>
                  <a:cubicBezTo>
                    <a:pt x="23410" y="1639"/>
                    <a:pt x="23382" y="1637"/>
                    <a:pt x="23355" y="1633"/>
                  </a:cubicBezTo>
                  <a:cubicBezTo>
                    <a:pt x="22196" y="1453"/>
                    <a:pt x="21908" y="0"/>
                    <a:pt x="208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60;p45">
              <a:extLst>
                <a:ext uri="{FF2B5EF4-FFF2-40B4-BE49-F238E27FC236}">
                  <a16:creationId xmlns:a16="http://schemas.microsoft.com/office/drawing/2014/main" xmlns="" id="{DD155653-A038-B04D-99FF-5107ACE1B8AD}"/>
                </a:ext>
              </a:extLst>
            </p:cNvPr>
            <p:cNvSpPr/>
            <p:nvPr/>
          </p:nvSpPr>
          <p:spPr>
            <a:xfrm>
              <a:off x="1379789" y="2857070"/>
              <a:ext cx="548640" cy="1058761"/>
            </a:xfrm>
            <a:custGeom>
              <a:avLst/>
              <a:gdLst/>
              <a:ahLst/>
              <a:cxnLst/>
              <a:rect l="l" t="t" r="r" b="b"/>
              <a:pathLst>
                <a:path w="13175" h="25425" extrusionOk="0">
                  <a:moveTo>
                    <a:pt x="9825" y="1"/>
                  </a:moveTo>
                  <a:cubicBezTo>
                    <a:pt x="9825" y="1"/>
                    <a:pt x="3905" y="1187"/>
                    <a:pt x="3229" y="1769"/>
                  </a:cubicBezTo>
                  <a:cubicBezTo>
                    <a:pt x="2943" y="2017"/>
                    <a:pt x="1850" y="3781"/>
                    <a:pt x="1599" y="5330"/>
                  </a:cubicBezTo>
                  <a:cubicBezTo>
                    <a:pt x="1351" y="6880"/>
                    <a:pt x="1" y="14721"/>
                    <a:pt x="1" y="14721"/>
                  </a:cubicBezTo>
                  <a:cubicBezTo>
                    <a:pt x="1" y="14721"/>
                    <a:pt x="3826" y="23595"/>
                    <a:pt x="5720" y="24893"/>
                  </a:cubicBezTo>
                  <a:cubicBezTo>
                    <a:pt x="6272" y="25270"/>
                    <a:pt x="6567" y="25424"/>
                    <a:pt x="6789" y="25424"/>
                  </a:cubicBezTo>
                  <a:cubicBezTo>
                    <a:pt x="7332" y="25424"/>
                    <a:pt x="7445" y="24508"/>
                    <a:pt x="9823" y="23693"/>
                  </a:cubicBezTo>
                  <a:cubicBezTo>
                    <a:pt x="13174" y="22544"/>
                    <a:pt x="11659" y="18845"/>
                    <a:pt x="11659" y="18845"/>
                  </a:cubicBezTo>
                  <a:lnTo>
                    <a:pt x="11216" y="7933"/>
                  </a:lnTo>
                  <a:lnTo>
                    <a:pt x="10951" y="1409"/>
                  </a:lnTo>
                  <a:lnTo>
                    <a:pt x="9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261;p45">
              <a:extLst>
                <a:ext uri="{FF2B5EF4-FFF2-40B4-BE49-F238E27FC236}">
                  <a16:creationId xmlns:a16="http://schemas.microsoft.com/office/drawing/2014/main" xmlns="" id="{98E84BFB-BA39-7AE0-C792-3FA3DB651152}"/>
                </a:ext>
              </a:extLst>
            </p:cNvPr>
            <p:cNvSpPr/>
            <p:nvPr/>
          </p:nvSpPr>
          <p:spPr>
            <a:xfrm>
              <a:off x="1465989" y="2844119"/>
              <a:ext cx="1472979" cy="1982433"/>
            </a:xfrm>
            <a:custGeom>
              <a:avLst/>
              <a:gdLst/>
              <a:ahLst/>
              <a:cxnLst/>
              <a:rect l="l" t="t" r="r" b="b"/>
              <a:pathLst>
                <a:path w="35372" h="47606" extrusionOk="0">
                  <a:moveTo>
                    <a:pt x="9670" y="0"/>
                  </a:moveTo>
                  <a:lnTo>
                    <a:pt x="3380" y="1827"/>
                  </a:lnTo>
                  <a:cubicBezTo>
                    <a:pt x="3380" y="1827"/>
                    <a:pt x="4794" y="14320"/>
                    <a:pt x="4831" y="17657"/>
                  </a:cubicBezTo>
                  <a:cubicBezTo>
                    <a:pt x="4867" y="20993"/>
                    <a:pt x="3244" y="26842"/>
                    <a:pt x="3319" y="29579"/>
                  </a:cubicBezTo>
                  <a:cubicBezTo>
                    <a:pt x="3392" y="32315"/>
                    <a:pt x="3837" y="33328"/>
                    <a:pt x="3103" y="35675"/>
                  </a:cubicBezTo>
                  <a:cubicBezTo>
                    <a:pt x="2370" y="38022"/>
                    <a:pt x="700" y="42438"/>
                    <a:pt x="700" y="42438"/>
                  </a:cubicBezTo>
                  <a:cubicBezTo>
                    <a:pt x="700" y="42438"/>
                    <a:pt x="0" y="44987"/>
                    <a:pt x="959" y="46037"/>
                  </a:cubicBezTo>
                  <a:cubicBezTo>
                    <a:pt x="1918" y="47088"/>
                    <a:pt x="4240" y="46412"/>
                    <a:pt x="9434" y="47012"/>
                  </a:cubicBezTo>
                  <a:cubicBezTo>
                    <a:pt x="12444" y="47359"/>
                    <a:pt x="13926" y="47605"/>
                    <a:pt x="15530" y="47605"/>
                  </a:cubicBezTo>
                  <a:cubicBezTo>
                    <a:pt x="16693" y="47605"/>
                    <a:pt x="17921" y="47476"/>
                    <a:pt x="19844" y="47161"/>
                  </a:cubicBezTo>
                  <a:cubicBezTo>
                    <a:pt x="24417" y="46411"/>
                    <a:pt x="22757" y="46823"/>
                    <a:pt x="28142" y="46524"/>
                  </a:cubicBezTo>
                  <a:cubicBezTo>
                    <a:pt x="28991" y="46476"/>
                    <a:pt x="29696" y="46459"/>
                    <a:pt x="30287" y="46459"/>
                  </a:cubicBezTo>
                  <a:cubicBezTo>
                    <a:pt x="31964" y="46459"/>
                    <a:pt x="32718" y="46600"/>
                    <a:pt x="33197" y="46600"/>
                  </a:cubicBezTo>
                  <a:cubicBezTo>
                    <a:pt x="33620" y="46600"/>
                    <a:pt x="33828" y="46489"/>
                    <a:pt x="34265" y="46074"/>
                  </a:cubicBezTo>
                  <a:cubicBezTo>
                    <a:pt x="35372" y="45025"/>
                    <a:pt x="34042" y="43638"/>
                    <a:pt x="34079" y="42063"/>
                  </a:cubicBezTo>
                  <a:cubicBezTo>
                    <a:pt x="34117" y="40487"/>
                    <a:pt x="33452" y="38325"/>
                    <a:pt x="33010" y="37301"/>
                  </a:cubicBezTo>
                  <a:cubicBezTo>
                    <a:pt x="32568" y="36277"/>
                    <a:pt x="32420" y="35538"/>
                    <a:pt x="32383" y="34415"/>
                  </a:cubicBezTo>
                  <a:cubicBezTo>
                    <a:pt x="32345" y="33290"/>
                    <a:pt x="32160" y="30741"/>
                    <a:pt x="31625" y="28379"/>
                  </a:cubicBezTo>
                  <a:cubicBezTo>
                    <a:pt x="31089" y="26018"/>
                    <a:pt x="31904" y="25941"/>
                    <a:pt x="31792" y="23842"/>
                  </a:cubicBezTo>
                  <a:cubicBezTo>
                    <a:pt x="31681" y="21743"/>
                    <a:pt x="31792" y="22868"/>
                    <a:pt x="31637" y="20812"/>
                  </a:cubicBezTo>
                  <a:cubicBezTo>
                    <a:pt x="31482" y="18758"/>
                    <a:pt x="32772" y="9071"/>
                    <a:pt x="32772" y="9071"/>
                  </a:cubicBezTo>
                  <a:lnTo>
                    <a:pt x="29762" y="1049"/>
                  </a:lnTo>
                  <a:cubicBezTo>
                    <a:pt x="29762" y="1049"/>
                    <a:pt x="28185" y="581"/>
                    <a:pt x="27632" y="563"/>
                  </a:cubicBezTo>
                  <a:cubicBezTo>
                    <a:pt x="27078" y="543"/>
                    <a:pt x="9670" y="0"/>
                    <a:pt x="96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262;p45">
              <a:extLst>
                <a:ext uri="{FF2B5EF4-FFF2-40B4-BE49-F238E27FC236}">
                  <a16:creationId xmlns:a16="http://schemas.microsoft.com/office/drawing/2014/main" xmlns="" id="{92C6936B-0966-A2B6-6CC6-8EA5FACEE1E6}"/>
                </a:ext>
              </a:extLst>
            </p:cNvPr>
            <p:cNvSpPr/>
            <p:nvPr/>
          </p:nvSpPr>
          <p:spPr>
            <a:xfrm>
              <a:off x="2345976" y="2478706"/>
              <a:ext cx="395729" cy="243400"/>
            </a:xfrm>
            <a:custGeom>
              <a:avLst/>
              <a:gdLst/>
              <a:ahLst/>
              <a:cxnLst/>
              <a:rect l="l" t="t" r="r" b="b"/>
              <a:pathLst>
                <a:path w="9503" h="5845" extrusionOk="0">
                  <a:moveTo>
                    <a:pt x="1" y="0"/>
                  </a:moveTo>
                  <a:cubicBezTo>
                    <a:pt x="1" y="3222"/>
                    <a:pt x="2131" y="5844"/>
                    <a:pt x="4752" y="5844"/>
                  </a:cubicBezTo>
                  <a:cubicBezTo>
                    <a:pt x="7371" y="5844"/>
                    <a:pt x="9503" y="3223"/>
                    <a:pt x="9503" y="0"/>
                  </a:cubicBezTo>
                  <a:lnTo>
                    <a:pt x="9052" y="0"/>
                  </a:lnTo>
                  <a:cubicBezTo>
                    <a:pt x="9052" y="2974"/>
                    <a:pt x="7123" y="5393"/>
                    <a:pt x="4752" y="5393"/>
                  </a:cubicBezTo>
                  <a:cubicBezTo>
                    <a:pt x="2380" y="5393"/>
                    <a:pt x="452" y="2975"/>
                    <a:pt x="4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263;p45">
              <a:extLst>
                <a:ext uri="{FF2B5EF4-FFF2-40B4-BE49-F238E27FC236}">
                  <a16:creationId xmlns:a16="http://schemas.microsoft.com/office/drawing/2014/main" xmlns="" id="{885CE1F1-DBE9-5F6A-AA40-645268F87CD2}"/>
                </a:ext>
              </a:extLst>
            </p:cNvPr>
            <p:cNvSpPr/>
            <p:nvPr/>
          </p:nvSpPr>
          <p:spPr>
            <a:xfrm>
              <a:off x="1649174" y="2478706"/>
              <a:ext cx="395729" cy="243400"/>
            </a:xfrm>
            <a:custGeom>
              <a:avLst/>
              <a:gdLst/>
              <a:ahLst/>
              <a:cxnLst/>
              <a:rect l="l" t="t" r="r" b="b"/>
              <a:pathLst>
                <a:path w="9503" h="5845" extrusionOk="0">
                  <a:moveTo>
                    <a:pt x="0" y="0"/>
                  </a:moveTo>
                  <a:cubicBezTo>
                    <a:pt x="0" y="3222"/>
                    <a:pt x="2130" y="5844"/>
                    <a:pt x="4751" y="5844"/>
                  </a:cubicBezTo>
                  <a:cubicBezTo>
                    <a:pt x="7372" y="5844"/>
                    <a:pt x="9502" y="3223"/>
                    <a:pt x="9502" y="0"/>
                  </a:cubicBezTo>
                  <a:lnTo>
                    <a:pt x="9051" y="0"/>
                  </a:lnTo>
                  <a:cubicBezTo>
                    <a:pt x="9051" y="2974"/>
                    <a:pt x="7123" y="5393"/>
                    <a:pt x="4751" y="5393"/>
                  </a:cubicBezTo>
                  <a:cubicBezTo>
                    <a:pt x="2381" y="5393"/>
                    <a:pt x="451" y="2975"/>
                    <a:pt x="4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264;p45">
              <a:extLst>
                <a:ext uri="{FF2B5EF4-FFF2-40B4-BE49-F238E27FC236}">
                  <a16:creationId xmlns:a16="http://schemas.microsoft.com/office/drawing/2014/main" xmlns="" id="{AA56CF4F-0416-6EB6-00E7-32BA3CC30AA1}"/>
                </a:ext>
              </a:extLst>
            </p:cNvPr>
            <p:cNvSpPr/>
            <p:nvPr/>
          </p:nvSpPr>
          <p:spPr>
            <a:xfrm>
              <a:off x="1856594" y="2422406"/>
              <a:ext cx="702509" cy="788542"/>
            </a:xfrm>
            <a:custGeom>
              <a:avLst/>
              <a:gdLst/>
              <a:ahLst/>
              <a:cxnLst/>
              <a:rect l="l" t="t" r="r" b="b"/>
              <a:pathLst>
                <a:path w="16870" h="18936" extrusionOk="0">
                  <a:moveTo>
                    <a:pt x="8280" y="0"/>
                  </a:moveTo>
                  <a:lnTo>
                    <a:pt x="5355" y="106"/>
                  </a:lnTo>
                  <a:cubicBezTo>
                    <a:pt x="5355" y="106"/>
                    <a:pt x="5577" y="7271"/>
                    <a:pt x="5077" y="8591"/>
                  </a:cubicBezTo>
                  <a:cubicBezTo>
                    <a:pt x="4847" y="9195"/>
                    <a:pt x="532" y="10127"/>
                    <a:pt x="532" y="10127"/>
                  </a:cubicBezTo>
                  <a:cubicBezTo>
                    <a:pt x="363" y="11380"/>
                    <a:pt x="0" y="18935"/>
                    <a:pt x="8543" y="18935"/>
                  </a:cubicBezTo>
                  <a:cubicBezTo>
                    <a:pt x="8561" y="18935"/>
                    <a:pt x="8578" y="18935"/>
                    <a:pt x="8596" y="18935"/>
                  </a:cubicBezTo>
                  <a:cubicBezTo>
                    <a:pt x="8651" y="18935"/>
                    <a:pt x="8706" y="18936"/>
                    <a:pt x="8761" y="18936"/>
                  </a:cubicBezTo>
                  <a:cubicBezTo>
                    <a:pt x="13893" y="18936"/>
                    <a:pt x="16869" y="16120"/>
                    <a:pt x="16103" y="10222"/>
                  </a:cubicBezTo>
                  <a:cubicBezTo>
                    <a:pt x="16103" y="10222"/>
                    <a:pt x="12009" y="9255"/>
                    <a:pt x="11655" y="8698"/>
                  </a:cubicBezTo>
                  <a:cubicBezTo>
                    <a:pt x="10895" y="7508"/>
                    <a:pt x="11206" y="85"/>
                    <a:pt x="11206" y="85"/>
                  </a:cubicBezTo>
                  <a:lnTo>
                    <a:pt x="8280" y="0"/>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265;p45">
              <a:extLst>
                <a:ext uri="{FF2B5EF4-FFF2-40B4-BE49-F238E27FC236}">
                  <a16:creationId xmlns:a16="http://schemas.microsoft.com/office/drawing/2014/main" xmlns="" id="{3D89FC9D-09DC-0751-2E86-611699B2A073}"/>
                </a:ext>
              </a:extLst>
            </p:cNvPr>
            <p:cNvSpPr/>
            <p:nvPr/>
          </p:nvSpPr>
          <p:spPr>
            <a:xfrm>
              <a:off x="2077258" y="2422406"/>
              <a:ext cx="251271" cy="301908"/>
            </a:xfrm>
            <a:custGeom>
              <a:avLst/>
              <a:gdLst/>
              <a:ahLst/>
              <a:cxnLst/>
              <a:rect l="l" t="t" r="r" b="b"/>
              <a:pathLst>
                <a:path w="6034" h="7250" extrusionOk="0">
                  <a:moveTo>
                    <a:pt x="2926" y="0"/>
                  </a:moveTo>
                  <a:lnTo>
                    <a:pt x="1" y="116"/>
                  </a:lnTo>
                  <a:cubicBezTo>
                    <a:pt x="1" y="116"/>
                    <a:pt x="184" y="3615"/>
                    <a:pt x="74" y="6101"/>
                  </a:cubicBezTo>
                  <a:cubicBezTo>
                    <a:pt x="1439" y="6730"/>
                    <a:pt x="3448" y="7244"/>
                    <a:pt x="6033" y="7250"/>
                  </a:cubicBezTo>
                  <a:cubicBezTo>
                    <a:pt x="5570" y="5184"/>
                    <a:pt x="5852" y="95"/>
                    <a:pt x="5852" y="95"/>
                  </a:cubicBezTo>
                  <a:lnTo>
                    <a:pt x="2926" y="0"/>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266;p45">
              <a:extLst>
                <a:ext uri="{FF2B5EF4-FFF2-40B4-BE49-F238E27FC236}">
                  <a16:creationId xmlns:a16="http://schemas.microsoft.com/office/drawing/2014/main" xmlns="" id="{3B655D4E-4495-6635-767F-7D0C9D68A40A}"/>
                </a:ext>
              </a:extLst>
            </p:cNvPr>
            <p:cNvSpPr/>
            <p:nvPr/>
          </p:nvSpPr>
          <p:spPr>
            <a:xfrm>
              <a:off x="1847392" y="1706447"/>
              <a:ext cx="717625" cy="932209"/>
            </a:xfrm>
            <a:custGeom>
              <a:avLst/>
              <a:gdLst/>
              <a:ahLst/>
              <a:cxnLst/>
              <a:rect l="l" t="t" r="r" b="b"/>
              <a:pathLst>
                <a:path w="17233" h="22386" extrusionOk="0">
                  <a:moveTo>
                    <a:pt x="9064" y="1"/>
                  </a:moveTo>
                  <a:cubicBezTo>
                    <a:pt x="8891" y="1"/>
                    <a:pt x="8723" y="7"/>
                    <a:pt x="8557" y="19"/>
                  </a:cubicBezTo>
                  <a:cubicBezTo>
                    <a:pt x="8407" y="9"/>
                    <a:pt x="8254" y="4"/>
                    <a:pt x="8098" y="4"/>
                  </a:cubicBezTo>
                  <a:cubicBezTo>
                    <a:pt x="7092" y="4"/>
                    <a:pt x="5962" y="224"/>
                    <a:pt x="4610" y="962"/>
                  </a:cubicBezTo>
                  <a:cubicBezTo>
                    <a:pt x="3118" y="1775"/>
                    <a:pt x="751" y="3282"/>
                    <a:pt x="472" y="8121"/>
                  </a:cubicBezTo>
                  <a:cubicBezTo>
                    <a:pt x="0" y="16310"/>
                    <a:pt x="3676" y="22386"/>
                    <a:pt x="8612" y="22386"/>
                  </a:cubicBezTo>
                  <a:cubicBezTo>
                    <a:pt x="8620" y="22386"/>
                    <a:pt x="8628" y="22386"/>
                    <a:pt x="8636" y="22386"/>
                  </a:cubicBezTo>
                  <a:cubicBezTo>
                    <a:pt x="13588" y="22370"/>
                    <a:pt x="17232" y="16260"/>
                    <a:pt x="16701" y="8063"/>
                  </a:cubicBezTo>
                  <a:cubicBezTo>
                    <a:pt x="16388" y="3226"/>
                    <a:pt x="14008" y="1734"/>
                    <a:pt x="12512" y="934"/>
                  </a:cubicBezTo>
                  <a:cubicBezTo>
                    <a:pt x="11177" y="216"/>
                    <a:pt x="10058" y="1"/>
                    <a:pt x="9064"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267;p45">
              <a:extLst>
                <a:ext uri="{FF2B5EF4-FFF2-40B4-BE49-F238E27FC236}">
                  <a16:creationId xmlns:a16="http://schemas.microsoft.com/office/drawing/2014/main" xmlns="" id="{7C509B6A-3C2F-DFF0-7D12-CB4B7630061B}"/>
                </a:ext>
              </a:extLst>
            </p:cNvPr>
            <p:cNvSpPr/>
            <p:nvPr/>
          </p:nvSpPr>
          <p:spPr>
            <a:xfrm>
              <a:off x="1760650" y="2132657"/>
              <a:ext cx="137254" cy="171650"/>
            </a:xfrm>
            <a:custGeom>
              <a:avLst/>
              <a:gdLst/>
              <a:ahLst/>
              <a:cxnLst/>
              <a:rect l="l" t="t" r="r" b="b"/>
              <a:pathLst>
                <a:path w="3296" h="4122" extrusionOk="0">
                  <a:moveTo>
                    <a:pt x="2489" y="1"/>
                  </a:moveTo>
                  <a:cubicBezTo>
                    <a:pt x="2489" y="1"/>
                    <a:pt x="157" y="233"/>
                    <a:pt x="72" y="2252"/>
                  </a:cubicBezTo>
                  <a:cubicBezTo>
                    <a:pt x="0" y="3982"/>
                    <a:pt x="2314" y="4121"/>
                    <a:pt x="3064" y="4121"/>
                  </a:cubicBezTo>
                  <a:cubicBezTo>
                    <a:pt x="3209" y="4121"/>
                    <a:pt x="3295" y="4116"/>
                    <a:pt x="3295" y="4116"/>
                  </a:cubicBezTo>
                  <a:lnTo>
                    <a:pt x="2489"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268;p45">
              <a:extLst>
                <a:ext uri="{FF2B5EF4-FFF2-40B4-BE49-F238E27FC236}">
                  <a16:creationId xmlns:a16="http://schemas.microsoft.com/office/drawing/2014/main" xmlns="" id="{85913282-778C-776D-D00E-5A3BB098A456}"/>
                </a:ext>
              </a:extLst>
            </p:cNvPr>
            <p:cNvSpPr/>
            <p:nvPr/>
          </p:nvSpPr>
          <p:spPr>
            <a:xfrm>
              <a:off x="1788926" y="2162848"/>
              <a:ext cx="82702" cy="80786"/>
            </a:xfrm>
            <a:custGeom>
              <a:avLst/>
              <a:gdLst/>
              <a:ahLst/>
              <a:cxnLst/>
              <a:rect l="l" t="t" r="r" b="b"/>
              <a:pathLst>
                <a:path w="1986" h="1940" extrusionOk="0">
                  <a:moveTo>
                    <a:pt x="1883" y="0"/>
                  </a:moveTo>
                  <a:cubicBezTo>
                    <a:pt x="1367" y="92"/>
                    <a:pt x="164" y="460"/>
                    <a:pt x="1" y="1939"/>
                  </a:cubicBezTo>
                  <a:cubicBezTo>
                    <a:pt x="1" y="1939"/>
                    <a:pt x="889" y="1121"/>
                    <a:pt x="1834" y="1121"/>
                  </a:cubicBezTo>
                  <a:cubicBezTo>
                    <a:pt x="1884" y="1121"/>
                    <a:pt x="1935" y="1123"/>
                    <a:pt x="1986" y="1128"/>
                  </a:cubicBezTo>
                  <a:cubicBezTo>
                    <a:pt x="1944" y="760"/>
                    <a:pt x="1908" y="385"/>
                    <a:pt x="1883"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269;p45">
              <a:extLst>
                <a:ext uri="{FF2B5EF4-FFF2-40B4-BE49-F238E27FC236}">
                  <a16:creationId xmlns:a16="http://schemas.microsoft.com/office/drawing/2014/main" xmlns="" id="{6BFCE9A1-175C-0E3C-E59B-ED6B744C583A}"/>
                </a:ext>
              </a:extLst>
            </p:cNvPr>
            <p:cNvSpPr/>
            <p:nvPr/>
          </p:nvSpPr>
          <p:spPr>
            <a:xfrm>
              <a:off x="1948707" y="2098969"/>
              <a:ext cx="182436" cy="61756"/>
            </a:xfrm>
            <a:custGeom>
              <a:avLst/>
              <a:gdLst/>
              <a:ahLst/>
              <a:cxnLst/>
              <a:rect l="l" t="t" r="r" b="b"/>
              <a:pathLst>
                <a:path w="4381" h="1483" extrusionOk="0">
                  <a:moveTo>
                    <a:pt x="2871" y="1"/>
                  </a:moveTo>
                  <a:cubicBezTo>
                    <a:pt x="1473" y="1"/>
                    <a:pt x="0" y="1282"/>
                    <a:pt x="168" y="1420"/>
                  </a:cubicBezTo>
                  <a:cubicBezTo>
                    <a:pt x="168" y="1420"/>
                    <a:pt x="126" y="1482"/>
                    <a:pt x="261" y="1482"/>
                  </a:cubicBezTo>
                  <a:cubicBezTo>
                    <a:pt x="376" y="1482"/>
                    <a:pt x="619" y="1437"/>
                    <a:pt x="1124" y="1272"/>
                  </a:cubicBezTo>
                  <a:cubicBezTo>
                    <a:pt x="2223" y="910"/>
                    <a:pt x="4381" y="144"/>
                    <a:pt x="3092" y="12"/>
                  </a:cubicBezTo>
                  <a:cubicBezTo>
                    <a:pt x="3019" y="4"/>
                    <a:pt x="2945" y="1"/>
                    <a:pt x="28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270;p45">
              <a:extLst>
                <a:ext uri="{FF2B5EF4-FFF2-40B4-BE49-F238E27FC236}">
                  <a16:creationId xmlns:a16="http://schemas.microsoft.com/office/drawing/2014/main" xmlns="" id="{F23BFC6D-34ED-2711-47EE-AD4B6FAD5F45}"/>
                </a:ext>
              </a:extLst>
            </p:cNvPr>
            <p:cNvSpPr/>
            <p:nvPr/>
          </p:nvSpPr>
          <p:spPr>
            <a:xfrm>
              <a:off x="2279348" y="2098969"/>
              <a:ext cx="182353" cy="61756"/>
            </a:xfrm>
            <a:custGeom>
              <a:avLst/>
              <a:gdLst/>
              <a:ahLst/>
              <a:cxnLst/>
              <a:rect l="l" t="t" r="r" b="b"/>
              <a:pathLst>
                <a:path w="4379" h="1483" extrusionOk="0">
                  <a:moveTo>
                    <a:pt x="1508" y="1"/>
                  </a:moveTo>
                  <a:cubicBezTo>
                    <a:pt x="1434" y="1"/>
                    <a:pt x="1361" y="4"/>
                    <a:pt x="1288" y="12"/>
                  </a:cubicBezTo>
                  <a:cubicBezTo>
                    <a:pt x="0" y="144"/>
                    <a:pt x="2157" y="910"/>
                    <a:pt x="3257" y="1272"/>
                  </a:cubicBezTo>
                  <a:cubicBezTo>
                    <a:pt x="3762" y="1437"/>
                    <a:pt x="4005" y="1482"/>
                    <a:pt x="4119" y="1482"/>
                  </a:cubicBezTo>
                  <a:cubicBezTo>
                    <a:pt x="4254" y="1482"/>
                    <a:pt x="4212" y="1420"/>
                    <a:pt x="4212" y="1420"/>
                  </a:cubicBezTo>
                  <a:cubicBezTo>
                    <a:pt x="4379" y="1282"/>
                    <a:pt x="2907" y="1"/>
                    <a:pt x="15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271;p45">
              <a:extLst>
                <a:ext uri="{FF2B5EF4-FFF2-40B4-BE49-F238E27FC236}">
                  <a16:creationId xmlns:a16="http://schemas.microsoft.com/office/drawing/2014/main" xmlns="" id="{7A6A7583-ECCE-E114-6294-FDEEFDDBEF99}"/>
                </a:ext>
              </a:extLst>
            </p:cNvPr>
            <p:cNvSpPr/>
            <p:nvPr/>
          </p:nvSpPr>
          <p:spPr>
            <a:xfrm>
              <a:off x="2145593" y="2443643"/>
              <a:ext cx="122471" cy="88240"/>
            </a:xfrm>
            <a:custGeom>
              <a:avLst/>
              <a:gdLst/>
              <a:ahLst/>
              <a:cxnLst/>
              <a:rect l="l" t="t" r="r" b="b"/>
              <a:pathLst>
                <a:path w="2941" h="2119" extrusionOk="0">
                  <a:moveTo>
                    <a:pt x="1632" y="1"/>
                  </a:moveTo>
                  <a:cubicBezTo>
                    <a:pt x="714" y="1"/>
                    <a:pt x="246" y="173"/>
                    <a:pt x="246" y="173"/>
                  </a:cubicBezTo>
                  <a:cubicBezTo>
                    <a:pt x="246" y="173"/>
                    <a:pt x="1" y="2118"/>
                    <a:pt x="1432" y="2118"/>
                  </a:cubicBezTo>
                  <a:cubicBezTo>
                    <a:pt x="2878" y="2118"/>
                    <a:pt x="2940" y="157"/>
                    <a:pt x="2940" y="157"/>
                  </a:cubicBezTo>
                  <a:cubicBezTo>
                    <a:pt x="2940" y="157"/>
                    <a:pt x="2452" y="1"/>
                    <a:pt x="16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272;p45">
              <a:extLst>
                <a:ext uri="{FF2B5EF4-FFF2-40B4-BE49-F238E27FC236}">
                  <a16:creationId xmlns:a16="http://schemas.microsoft.com/office/drawing/2014/main" xmlns="" id="{DE18E4BB-27B2-9007-7350-E9D1866E13ED}"/>
                </a:ext>
              </a:extLst>
            </p:cNvPr>
            <p:cNvSpPr/>
            <p:nvPr/>
          </p:nvSpPr>
          <p:spPr>
            <a:xfrm>
              <a:off x="2511380" y="2132657"/>
              <a:ext cx="137295" cy="171650"/>
            </a:xfrm>
            <a:custGeom>
              <a:avLst/>
              <a:gdLst/>
              <a:ahLst/>
              <a:cxnLst/>
              <a:rect l="l" t="t" r="r" b="b"/>
              <a:pathLst>
                <a:path w="3297" h="4122" extrusionOk="0">
                  <a:moveTo>
                    <a:pt x="808" y="1"/>
                  </a:moveTo>
                  <a:lnTo>
                    <a:pt x="0" y="4116"/>
                  </a:lnTo>
                  <a:cubicBezTo>
                    <a:pt x="0" y="4116"/>
                    <a:pt x="87" y="4121"/>
                    <a:pt x="231" y="4121"/>
                  </a:cubicBezTo>
                  <a:cubicBezTo>
                    <a:pt x="981" y="4121"/>
                    <a:pt x="3296" y="3982"/>
                    <a:pt x="3223" y="2252"/>
                  </a:cubicBezTo>
                  <a:cubicBezTo>
                    <a:pt x="3138" y="233"/>
                    <a:pt x="808" y="1"/>
                    <a:pt x="808"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273;p45">
              <a:extLst>
                <a:ext uri="{FF2B5EF4-FFF2-40B4-BE49-F238E27FC236}">
                  <a16:creationId xmlns:a16="http://schemas.microsoft.com/office/drawing/2014/main" xmlns="" id="{E0FC8E3A-4C48-C585-21D3-ED253FA7B6B3}"/>
                </a:ext>
              </a:extLst>
            </p:cNvPr>
            <p:cNvSpPr/>
            <p:nvPr/>
          </p:nvSpPr>
          <p:spPr>
            <a:xfrm>
              <a:off x="2537656" y="2162848"/>
              <a:ext cx="82660" cy="80786"/>
            </a:xfrm>
            <a:custGeom>
              <a:avLst/>
              <a:gdLst/>
              <a:ahLst/>
              <a:cxnLst/>
              <a:rect l="l" t="t" r="r" b="b"/>
              <a:pathLst>
                <a:path w="1985" h="1940" extrusionOk="0">
                  <a:moveTo>
                    <a:pt x="102" y="0"/>
                  </a:moveTo>
                  <a:cubicBezTo>
                    <a:pt x="77" y="385"/>
                    <a:pt x="42" y="760"/>
                    <a:pt x="1" y="1128"/>
                  </a:cubicBezTo>
                  <a:cubicBezTo>
                    <a:pt x="51" y="1123"/>
                    <a:pt x="102" y="1121"/>
                    <a:pt x="153" y="1121"/>
                  </a:cubicBezTo>
                  <a:cubicBezTo>
                    <a:pt x="1097" y="1121"/>
                    <a:pt x="1984" y="1939"/>
                    <a:pt x="1984" y="1939"/>
                  </a:cubicBezTo>
                  <a:cubicBezTo>
                    <a:pt x="1822" y="460"/>
                    <a:pt x="618" y="92"/>
                    <a:pt x="102"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274;p45">
              <a:extLst>
                <a:ext uri="{FF2B5EF4-FFF2-40B4-BE49-F238E27FC236}">
                  <a16:creationId xmlns:a16="http://schemas.microsoft.com/office/drawing/2014/main" xmlns="" id="{53648F14-9E6F-B247-C91F-8B0A10230670}"/>
                </a:ext>
              </a:extLst>
            </p:cNvPr>
            <p:cNvSpPr/>
            <p:nvPr/>
          </p:nvSpPr>
          <p:spPr>
            <a:xfrm>
              <a:off x="1981397" y="1706405"/>
              <a:ext cx="564131" cy="454486"/>
            </a:xfrm>
            <a:custGeom>
              <a:avLst/>
              <a:gdLst/>
              <a:ahLst/>
              <a:cxnLst/>
              <a:rect l="l" t="t" r="r" b="b"/>
              <a:pathLst>
                <a:path w="13547" h="10914" extrusionOk="0">
                  <a:moveTo>
                    <a:pt x="5846" y="0"/>
                  </a:moveTo>
                  <a:cubicBezTo>
                    <a:pt x="5673" y="0"/>
                    <a:pt x="5505" y="7"/>
                    <a:pt x="5339" y="18"/>
                  </a:cubicBezTo>
                  <a:cubicBezTo>
                    <a:pt x="5191" y="9"/>
                    <a:pt x="5040" y="4"/>
                    <a:pt x="4887" y="4"/>
                  </a:cubicBezTo>
                  <a:cubicBezTo>
                    <a:pt x="4619" y="4"/>
                    <a:pt x="4342" y="20"/>
                    <a:pt x="4055" y="56"/>
                  </a:cubicBezTo>
                  <a:lnTo>
                    <a:pt x="982" y="1193"/>
                  </a:lnTo>
                  <a:cubicBezTo>
                    <a:pt x="670" y="1376"/>
                    <a:pt x="336" y="1594"/>
                    <a:pt x="0" y="1865"/>
                  </a:cubicBezTo>
                  <a:cubicBezTo>
                    <a:pt x="684" y="2034"/>
                    <a:pt x="1792" y="2467"/>
                    <a:pt x="2166" y="3564"/>
                  </a:cubicBezTo>
                  <a:cubicBezTo>
                    <a:pt x="2721" y="5192"/>
                    <a:pt x="5148" y="3740"/>
                    <a:pt x="5221" y="5425"/>
                  </a:cubicBezTo>
                  <a:cubicBezTo>
                    <a:pt x="5296" y="7134"/>
                    <a:pt x="6270" y="7868"/>
                    <a:pt x="7436" y="7868"/>
                  </a:cubicBezTo>
                  <a:cubicBezTo>
                    <a:pt x="7808" y="7868"/>
                    <a:pt x="8199" y="7794"/>
                    <a:pt x="8586" y="7653"/>
                  </a:cubicBezTo>
                  <a:cubicBezTo>
                    <a:pt x="8679" y="7619"/>
                    <a:pt x="8763" y="7604"/>
                    <a:pt x="8841" y="7604"/>
                  </a:cubicBezTo>
                  <a:cubicBezTo>
                    <a:pt x="9582" y="7604"/>
                    <a:pt x="9759" y="8985"/>
                    <a:pt x="10958" y="8985"/>
                  </a:cubicBezTo>
                  <a:cubicBezTo>
                    <a:pt x="11092" y="8985"/>
                    <a:pt x="11238" y="8968"/>
                    <a:pt x="11399" y="8930"/>
                  </a:cubicBezTo>
                  <a:cubicBezTo>
                    <a:pt x="11584" y="8886"/>
                    <a:pt x="11739" y="8866"/>
                    <a:pt x="11869" y="8866"/>
                  </a:cubicBezTo>
                  <a:cubicBezTo>
                    <a:pt x="12948" y="8866"/>
                    <a:pt x="12395" y="10228"/>
                    <a:pt x="13402" y="10914"/>
                  </a:cubicBezTo>
                  <a:lnTo>
                    <a:pt x="13525" y="10286"/>
                  </a:lnTo>
                  <a:cubicBezTo>
                    <a:pt x="13546" y="9566"/>
                    <a:pt x="13532" y="8824"/>
                    <a:pt x="13483" y="8063"/>
                  </a:cubicBezTo>
                  <a:cubicBezTo>
                    <a:pt x="13170" y="3226"/>
                    <a:pt x="10790" y="1734"/>
                    <a:pt x="9294" y="932"/>
                  </a:cubicBezTo>
                  <a:cubicBezTo>
                    <a:pt x="7959" y="216"/>
                    <a:pt x="6840" y="0"/>
                    <a:pt x="5846"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275;p45">
              <a:extLst>
                <a:ext uri="{FF2B5EF4-FFF2-40B4-BE49-F238E27FC236}">
                  <a16:creationId xmlns:a16="http://schemas.microsoft.com/office/drawing/2014/main" xmlns="" id="{9D0B2CE6-9E03-EB3E-813A-2F31DD9F6A86}"/>
                </a:ext>
              </a:extLst>
            </p:cNvPr>
            <p:cNvSpPr/>
            <p:nvPr/>
          </p:nvSpPr>
          <p:spPr>
            <a:xfrm>
              <a:off x="2008797" y="2186043"/>
              <a:ext cx="82411" cy="54343"/>
            </a:xfrm>
            <a:custGeom>
              <a:avLst/>
              <a:gdLst/>
              <a:ahLst/>
              <a:cxnLst/>
              <a:rect l="l" t="t" r="r" b="b"/>
              <a:pathLst>
                <a:path w="1979" h="1305" extrusionOk="0">
                  <a:moveTo>
                    <a:pt x="989" y="0"/>
                  </a:moveTo>
                  <a:cubicBezTo>
                    <a:pt x="443" y="0"/>
                    <a:pt x="1" y="505"/>
                    <a:pt x="1" y="1130"/>
                  </a:cubicBezTo>
                  <a:cubicBezTo>
                    <a:pt x="1" y="1255"/>
                    <a:pt x="18" y="1305"/>
                    <a:pt x="51" y="1305"/>
                  </a:cubicBezTo>
                  <a:cubicBezTo>
                    <a:pt x="182" y="1305"/>
                    <a:pt x="553" y="502"/>
                    <a:pt x="989" y="502"/>
                  </a:cubicBezTo>
                  <a:cubicBezTo>
                    <a:pt x="1427" y="502"/>
                    <a:pt x="1798" y="1304"/>
                    <a:pt x="1929" y="1304"/>
                  </a:cubicBezTo>
                  <a:cubicBezTo>
                    <a:pt x="1961" y="1304"/>
                    <a:pt x="1979" y="1254"/>
                    <a:pt x="1979" y="1130"/>
                  </a:cubicBezTo>
                  <a:cubicBezTo>
                    <a:pt x="1979" y="507"/>
                    <a:pt x="1536" y="0"/>
                    <a:pt x="9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276;p45">
              <a:extLst>
                <a:ext uri="{FF2B5EF4-FFF2-40B4-BE49-F238E27FC236}">
                  <a16:creationId xmlns:a16="http://schemas.microsoft.com/office/drawing/2014/main" xmlns="" id="{D12A7F85-9B62-7B4D-79FC-BA3619C9790F}"/>
                </a:ext>
              </a:extLst>
            </p:cNvPr>
            <p:cNvSpPr/>
            <p:nvPr/>
          </p:nvSpPr>
          <p:spPr>
            <a:xfrm>
              <a:off x="2319366" y="2186043"/>
              <a:ext cx="82411" cy="54343"/>
            </a:xfrm>
            <a:custGeom>
              <a:avLst/>
              <a:gdLst/>
              <a:ahLst/>
              <a:cxnLst/>
              <a:rect l="l" t="t" r="r" b="b"/>
              <a:pathLst>
                <a:path w="1979" h="1305" extrusionOk="0">
                  <a:moveTo>
                    <a:pt x="989" y="0"/>
                  </a:moveTo>
                  <a:cubicBezTo>
                    <a:pt x="444" y="0"/>
                    <a:pt x="1" y="505"/>
                    <a:pt x="1" y="1130"/>
                  </a:cubicBezTo>
                  <a:cubicBezTo>
                    <a:pt x="1" y="1255"/>
                    <a:pt x="19" y="1305"/>
                    <a:pt x="51" y="1305"/>
                  </a:cubicBezTo>
                  <a:cubicBezTo>
                    <a:pt x="182" y="1305"/>
                    <a:pt x="553" y="502"/>
                    <a:pt x="989" y="502"/>
                  </a:cubicBezTo>
                  <a:cubicBezTo>
                    <a:pt x="1427" y="502"/>
                    <a:pt x="1798" y="1304"/>
                    <a:pt x="1929" y="1304"/>
                  </a:cubicBezTo>
                  <a:cubicBezTo>
                    <a:pt x="1961" y="1304"/>
                    <a:pt x="1979" y="1254"/>
                    <a:pt x="1979" y="1130"/>
                  </a:cubicBezTo>
                  <a:cubicBezTo>
                    <a:pt x="1979" y="507"/>
                    <a:pt x="1535" y="0"/>
                    <a:pt x="9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277;p45">
              <a:extLst>
                <a:ext uri="{FF2B5EF4-FFF2-40B4-BE49-F238E27FC236}">
                  <a16:creationId xmlns:a16="http://schemas.microsoft.com/office/drawing/2014/main" xmlns="" id="{29591F8B-D7EC-A65D-C95C-2407A1649D25}"/>
                </a:ext>
              </a:extLst>
            </p:cNvPr>
            <p:cNvSpPr/>
            <p:nvPr/>
          </p:nvSpPr>
          <p:spPr>
            <a:xfrm>
              <a:off x="1950873" y="2334290"/>
              <a:ext cx="117140" cy="117140"/>
            </a:xfrm>
            <a:custGeom>
              <a:avLst/>
              <a:gdLst/>
              <a:ahLst/>
              <a:cxnLst/>
              <a:rect l="l" t="t" r="r" b="b"/>
              <a:pathLst>
                <a:path w="2813" h="2813" extrusionOk="0">
                  <a:moveTo>
                    <a:pt x="1406" y="0"/>
                  </a:moveTo>
                  <a:cubicBezTo>
                    <a:pt x="629" y="0"/>
                    <a:pt x="0" y="629"/>
                    <a:pt x="0" y="1407"/>
                  </a:cubicBezTo>
                  <a:cubicBezTo>
                    <a:pt x="0" y="2184"/>
                    <a:pt x="629" y="2813"/>
                    <a:pt x="1406" y="2813"/>
                  </a:cubicBezTo>
                  <a:cubicBezTo>
                    <a:pt x="2183" y="2813"/>
                    <a:pt x="2813" y="2184"/>
                    <a:pt x="2813" y="1407"/>
                  </a:cubicBezTo>
                  <a:cubicBezTo>
                    <a:pt x="2813" y="632"/>
                    <a:pt x="2183" y="0"/>
                    <a:pt x="1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278;p45">
              <a:extLst>
                <a:ext uri="{FF2B5EF4-FFF2-40B4-BE49-F238E27FC236}">
                  <a16:creationId xmlns:a16="http://schemas.microsoft.com/office/drawing/2014/main" xmlns="" id="{509A080C-BACC-9EB8-D718-74D8DAFB3E79}"/>
                </a:ext>
              </a:extLst>
            </p:cNvPr>
            <p:cNvSpPr/>
            <p:nvPr/>
          </p:nvSpPr>
          <p:spPr>
            <a:xfrm>
              <a:off x="2338938" y="2334290"/>
              <a:ext cx="117140" cy="117140"/>
            </a:xfrm>
            <a:custGeom>
              <a:avLst/>
              <a:gdLst/>
              <a:ahLst/>
              <a:cxnLst/>
              <a:rect l="l" t="t" r="r" b="b"/>
              <a:pathLst>
                <a:path w="2813" h="2813" extrusionOk="0">
                  <a:moveTo>
                    <a:pt x="1406" y="0"/>
                  </a:moveTo>
                  <a:cubicBezTo>
                    <a:pt x="629" y="0"/>
                    <a:pt x="0" y="629"/>
                    <a:pt x="0" y="1407"/>
                  </a:cubicBezTo>
                  <a:cubicBezTo>
                    <a:pt x="0" y="2184"/>
                    <a:pt x="629" y="2813"/>
                    <a:pt x="1406" y="2813"/>
                  </a:cubicBezTo>
                  <a:cubicBezTo>
                    <a:pt x="2183" y="2813"/>
                    <a:pt x="2813" y="2184"/>
                    <a:pt x="2813" y="1407"/>
                  </a:cubicBezTo>
                  <a:cubicBezTo>
                    <a:pt x="2813" y="632"/>
                    <a:pt x="2181" y="0"/>
                    <a:pt x="1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279;p45">
              <a:extLst>
                <a:ext uri="{FF2B5EF4-FFF2-40B4-BE49-F238E27FC236}">
                  <a16:creationId xmlns:a16="http://schemas.microsoft.com/office/drawing/2014/main" xmlns="" id="{1D70EE84-B5BD-D919-15B0-6FD5DE25C1B0}"/>
                </a:ext>
              </a:extLst>
            </p:cNvPr>
            <p:cNvSpPr/>
            <p:nvPr/>
          </p:nvSpPr>
          <p:spPr>
            <a:xfrm>
              <a:off x="1611945" y="1625619"/>
              <a:ext cx="664198" cy="507081"/>
            </a:xfrm>
            <a:custGeom>
              <a:avLst/>
              <a:gdLst/>
              <a:ahLst/>
              <a:cxnLst/>
              <a:rect l="l" t="t" r="r" b="b"/>
              <a:pathLst>
                <a:path w="15950" h="12177" extrusionOk="0">
                  <a:moveTo>
                    <a:pt x="13536" y="0"/>
                  </a:moveTo>
                  <a:cubicBezTo>
                    <a:pt x="13536" y="0"/>
                    <a:pt x="0" y="2356"/>
                    <a:pt x="6060" y="12177"/>
                  </a:cubicBezTo>
                  <a:cubicBezTo>
                    <a:pt x="6060" y="12177"/>
                    <a:pt x="6746" y="9512"/>
                    <a:pt x="7719" y="7947"/>
                  </a:cubicBezTo>
                  <a:cubicBezTo>
                    <a:pt x="9543" y="5012"/>
                    <a:pt x="14240" y="2199"/>
                    <a:pt x="15094" y="1631"/>
                  </a:cubicBezTo>
                  <a:cubicBezTo>
                    <a:pt x="15950" y="1064"/>
                    <a:pt x="13536" y="0"/>
                    <a:pt x="13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280;p45">
              <a:extLst>
                <a:ext uri="{FF2B5EF4-FFF2-40B4-BE49-F238E27FC236}">
                  <a16:creationId xmlns:a16="http://schemas.microsoft.com/office/drawing/2014/main" xmlns="" id="{E925505D-4641-C5FC-EAFE-25E0FA69B428}"/>
                </a:ext>
              </a:extLst>
            </p:cNvPr>
            <p:cNvSpPr/>
            <p:nvPr/>
          </p:nvSpPr>
          <p:spPr>
            <a:xfrm>
              <a:off x="1957786" y="1578396"/>
              <a:ext cx="697970" cy="565797"/>
            </a:xfrm>
            <a:custGeom>
              <a:avLst/>
              <a:gdLst/>
              <a:ahLst/>
              <a:cxnLst/>
              <a:rect l="l" t="t" r="r" b="b"/>
              <a:pathLst>
                <a:path w="16761" h="13587" extrusionOk="0">
                  <a:moveTo>
                    <a:pt x="10924" y="1"/>
                  </a:moveTo>
                  <a:lnTo>
                    <a:pt x="1" y="4040"/>
                  </a:lnTo>
                  <a:cubicBezTo>
                    <a:pt x="1" y="4040"/>
                    <a:pt x="2177" y="4207"/>
                    <a:pt x="2733" y="5837"/>
                  </a:cubicBezTo>
                  <a:cubicBezTo>
                    <a:pt x="3288" y="7466"/>
                    <a:pt x="5715" y="6013"/>
                    <a:pt x="5788" y="7698"/>
                  </a:cubicBezTo>
                  <a:cubicBezTo>
                    <a:pt x="5863" y="9408"/>
                    <a:pt x="6837" y="10142"/>
                    <a:pt x="8003" y="10142"/>
                  </a:cubicBezTo>
                  <a:cubicBezTo>
                    <a:pt x="8374" y="10142"/>
                    <a:pt x="8766" y="10067"/>
                    <a:pt x="9153" y="9926"/>
                  </a:cubicBezTo>
                  <a:cubicBezTo>
                    <a:pt x="9245" y="9892"/>
                    <a:pt x="9329" y="9877"/>
                    <a:pt x="9407" y="9877"/>
                  </a:cubicBezTo>
                  <a:cubicBezTo>
                    <a:pt x="10149" y="9877"/>
                    <a:pt x="10326" y="11258"/>
                    <a:pt x="11525" y="11258"/>
                  </a:cubicBezTo>
                  <a:cubicBezTo>
                    <a:pt x="11659" y="11258"/>
                    <a:pt x="11805" y="11241"/>
                    <a:pt x="11966" y="11203"/>
                  </a:cubicBezTo>
                  <a:cubicBezTo>
                    <a:pt x="12150" y="11160"/>
                    <a:pt x="12304" y="11140"/>
                    <a:pt x="12434" y="11140"/>
                  </a:cubicBezTo>
                  <a:cubicBezTo>
                    <a:pt x="13551" y="11140"/>
                    <a:pt x="12915" y="12602"/>
                    <a:pt x="14075" y="13260"/>
                  </a:cubicBezTo>
                  <a:cubicBezTo>
                    <a:pt x="14507" y="13505"/>
                    <a:pt x="14949" y="13587"/>
                    <a:pt x="15347" y="13587"/>
                  </a:cubicBezTo>
                  <a:cubicBezTo>
                    <a:pt x="16143" y="13587"/>
                    <a:pt x="16761" y="13260"/>
                    <a:pt x="16761" y="13260"/>
                  </a:cubicBezTo>
                  <a:lnTo>
                    <a:pt x="16761" y="5837"/>
                  </a:lnTo>
                  <a:lnTo>
                    <a:pt x="109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281;p45">
              <a:extLst>
                <a:ext uri="{FF2B5EF4-FFF2-40B4-BE49-F238E27FC236}">
                  <a16:creationId xmlns:a16="http://schemas.microsoft.com/office/drawing/2014/main" xmlns="" id="{B496DA02-C8FF-D85F-9D47-CB07F4BE09C5}"/>
                </a:ext>
              </a:extLst>
            </p:cNvPr>
            <p:cNvSpPr/>
            <p:nvPr/>
          </p:nvSpPr>
          <p:spPr>
            <a:xfrm>
              <a:off x="1856553" y="2836790"/>
              <a:ext cx="358958" cy="374116"/>
            </a:xfrm>
            <a:custGeom>
              <a:avLst/>
              <a:gdLst/>
              <a:ahLst/>
              <a:cxnLst/>
              <a:rect l="l" t="t" r="r" b="b"/>
              <a:pathLst>
                <a:path w="8620" h="8984" extrusionOk="0">
                  <a:moveTo>
                    <a:pt x="1295" y="0"/>
                  </a:moveTo>
                  <a:lnTo>
                    <a:pt x="1295" y="0"/>
                  </a:lnTo>
                  <a:cubicBezTo>
                    <a:pt x="843" y="107"/>
                    <a:pt x="533" y="176"/>
                    <a:pt x="533" y="176"/>
                  </a:cubicBezTo>
                  <a:cubicBezTo>
                    <a:pt x="364" y="1429"/>
                    <a:pt x="1" y="8984"/>
                    <a:pt x="8547" y="8984"/>
                  </a:cubicBezTo>
                  <a:cubicBezTo>
                    <a:pt x="8561" y="8984"/>
                    <a:pt x="8575" y="8984"/>
                    <a:pt x="8590" y="8984"/>
                  </a:cubicBezTo>
                  <a:lnTo>
                    <a:pt x="8619" y="8984"/>
                  </a:lnTo>
                  <a:cubicBezTo>
                    <a:pt x="1278" y="8342"/>
                    <a:pt x="1142" y="1834"/>
                    <a:pt x="1295"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282;p45">
              <a:extLst>
                <a:ext uri="{FF2B5EF4-FFF2-40B4-BE49-F238E27FC236}">
                  <a16:creationId xmlns:a16="http://schemas.microsoft.com/office/drawing/2014/main" xmlns="" id="{44809043-7440-EFFE-35E3-4ACF58D51581}"/>
                </a:ext>
              </a:extLst>
            </p:cNvPr>
            <p:cNvSpPr/>
            <p:nvPr/>
          </p:nvSpPr>
          <p:spPr>
            <a:xfrm>
              <a:off x="1649090" y="2235348"/>
              <a:ext cx="197885" cy="243400"/>
            </a:xfrm>
            <a:custGeom>
              <a:avLst/>
              <a:gdLst/>
              <a:ahLst/>
              <a:cxnLst/>
              <a:rect l="l" t="t" r="r" b="b"/>
              <a:pathLst>
                <a:path w="4752" h="5845" extrusionOk="0">
                  <a:moveTo>
                    <a:pt x="4752" y="1"/>
                  </a:moveTo>
                  <a:cubicBezTo>
                    <a:pt x="2131" y="1"/>
                    <a:pt x="1" y="2622"/>
                    <a:pt x="1" y="5844"/>
                  </a:cubicBezTo>
                  <a:lnTo>
                    <a:pt x="452" y="5844"/>
                  </a:lnTo>
                  <a:cubicBezTo>
                    <a:pt x="452" y="2871"/>
                    <a:pt x="2380" y="452"/>
                    <a:pt x="4752" y="452"/>
                  </a:cubicBezTo>
                  <a:lnTo>
                    <a:pt x="47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283;p45">
              <a:extLst>
                <a:ext uri="{FF2B5EF4-FFF2-40B4-BE49-F238E27FC236}">
                  <a16:creationId xmlns:a16="http://schemas.microsoft.com/office/drawing/2014/main" xmlns="" id="{2D556BFA-6D5D-EEC1-5AC7-C4DAE7A17604}"/>
                </a:ext>
              </a:extLst>
            </p:cNvPr>
            <p:cNvSpPr/>
            <p:nvPr/>
          </p:nvSpPr>
          <p:spPr>
            <a:xfrm>
              <a:off x="2543819" y="2271452"/>
              <a:ext cx="197885" cy="243400"/>
            </a:xfrm>
            <a:custGeom>
              <a:avLst/>
              <a:gdLst/>
              <a:ahLst/>
              <a:cxnLst/>
              <a:rect l="l" t="t" r="r" b="b"/>
              <a:pathLst>
                <a:path w="4752" h="5845" extrusionOk="0">
                  <a:moveTo>
                    <a:pt x="1" y="1"/>
                  </a:moveTo>
                  <a:lnTo>
                    <a:pt x="1" y="452"/>
                  </a:lnTo>
                  <a:cubicBezTo>
                    <a:pt x="2371" y="452"/>
                    <a:pt x="4301" y="2870"/>
                    <a:pt x="4301" y="5844"/>
                  </a:cubicBezTo>
                  <a:lnTo>
                    <a:pt x="4752" y="5844"/>
                  </a:lnTo>
                  <a:cubicBezTo>
                    <a:pt x="4752" y="2623"/>
                    <a:pt x="2620"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284;p45">
              <a:extLst>
                <a:ext uri="{FF2B5EF4-FFF2-40B4-BE49-F238E27FC236}">
                  <a16:creationId xmlns:a16="http://schemas.microsoft.com/office/drawing/2014/main" xmlns="" id="{E01B605F-A86C-F859-9BC7-2D6954FD9E87}"/>
                </a:ext>
              </a:extLst>
            </p:cNvPr>
            <p:cNvSpPr/>
            <p:nvPr/>
          </p:nvSpPr>
          <p:spPr>
            <a:xfrm>
              <a:off x="1781097" y="2842745"/>
              <a:ext cx="832517" cy="421256"/>
            </a:xfrm>
            <a:custGeom>
              <a:avLst/>
              <a:gdLst/>
              <a:ahLst/>
              <a:cxnLst/>
              <a:rect l="l" t="t" r="r" b="b"/>
              <a:pathLst>
                <a:path w="19992" h="10116" extrusionOk="0">
                  <a:moveTo>
                    <a:pt x="2228" y="1"/>
                  </a:moveTo>
                  <a:lnTo>
                    <a:pt x="0" y="346"/>
                  </a:lnTo>
                  <a:cubicBezTo>
                    <a:pt x="39" y="596"/>
                    <a:pt x="73" y="879"/>
                    <a:pt x="110" y="1188"/>
                  </a:cubicBezTo>
                  <a:cubicBezTo>
                    <a:pt x="393" y="3565"/>
                    <a:pt x="867" y="7544"/>
                    <a:pt x="4757" y="9055"/>
                  </a:cubicBezTo>
                  <a:cubicBezTo>
                    <a:pt x="6597" y="9768"/>
                    <a:pt x="8462" y="10115"/>
                    <a:pt x="10227" y="10115"/>
                  </a:cubicBezTo>
                  <a:cubicBezTo>
                    <a:pt x="13505" y="10115"/>
                    <a:pt x="16450" y="8918"/>
                    <a:pt x="18294" y="6667"/>
                  </a:cubicBezTo>
                  <a:cubicBezTo>
                    <a:pt x="19732" y="4910"/>
                    <a:pt x="19890" y="2269"/>
                    <a:pt x="19963" y="1000"/>
                  </a:cubicBezTo>
                  <a:cubicBezTo>
                    <a:pt x="19976" y="803"/>
                    <a:pt x="19982" y="649"/>
                    <a:pt x="19992" y="576"/>
                  </a:cubicBezTo>
                  <a:lnTo>
                    <a:pt x="17785" y="116"/>
                  </a:lnTo>
                  <a:cubicBezTo>
                    <a:pt x="17747" y="301"/>
                    <a:pt x="17733" y="527"/>
                    <a:pt x="17713" y="867"/>
                  </a:cubicBezTo>
                  <a:cubicBezTo>
                    <a:pt x="17651" y="1897"/>
                    <a:pt x="17526" y="4046"/>
                    <a:pt x="16550" y="5238"/>
                  </a:cubicBezTo>
                  <a:cubicBezTo>
                    <a:pt x="15140" y="6962"/>
                    <a:pt x="12846" y="7869"/>
                    <a:pt x="10245" y="7869"/>
                  </a:cubicBezTo>
                  <a:cubicBezTo>
                    <a:pt x="8751" y="7869"/>
                    <a:pt x="7157" y="7570"/>
                    <a:pt x="5570" y="6954"/>
                  </a:cubicBezTo>
                  <a:cubicBezTo>
                    <a:pt x="2945" y="5933"/>
                    <a:pt x="2600" y="3036"/>
                    <a:pt x="2347" y="922"/>
                  </a:cubicBezTo>
                  <a:cubicBezTo>
                    <a:pt x="2308" y="585"/>
                    <a:pt x="2270" y="274"/>
                    <a:pt x="2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285;p45">
              <a:extLst>
                <a:ext uri="{FF2B5EF4-FFF2-40B4-BE49-F238E27FC236}">
                  <a16:creationId xmlns:a16="http://schemas.microsoft.com/office/drawing/2014/main" xmlns="" id="{FB17B698-ABD7-CE99-CF10-396479223888}"/>
                </a:ext>
              </a:extLst>
            </p:cNvPr>
            <p:cNvSpPr/>
            <p:nvPr/>
          </p:nvSpPr>
          <p:spPr>
            <a:xfrm>
              <a:off x="1425221" y="3217443"/>
              <a:ext cx="403766" cy="1148750"/>
            </a:xfrm>
            <a:custGeom>
              <a:avLst/>
              <a:gdLst/>
              <a:ahLst/>
              <a:cxnLst/>
              <a:rect l="l" t="t" r="r" b="b"/>
              <a:pathLst>
                <a:path w="9696" h="27586" extrusionOk="0">
                  <a:moveTo>
                    <a:pt x="1" y="0"/>
                  </a:moveTo>
                  <a:cubicBezTo>
                    <a:pt x="1" y="2"/>
                    <a:pt x="4460" y="23242"/>
                    <a:pt x="4463" y="24585"/>
                  </a:cubicBezTo>
                  <a:cubicBezTo>
                    <a:pt x="4465" y="25932"/>
                    <a:pt x="3798" y="27580"/>
                    <a:pt x="3798" y="27580"/>
                  </a:cubicBezTo>
                  <a:cubicBezTo>
                    <a:pt x="3798" y="27580"/>
                    <a:pt x="3827" y="27586"/>
                    <a:pt x="3882" y="27586"/>
                  </a:cubicBezTo>
                  <a:cubicBezTo>
                    <a:pt x="4112" y="27586"/>
                    <a:pt x="4785" y="27484"/>
                    <a:pt x="5513" y="26422"/>
                  </a:cubicBezTo>
                  <a:cubicBezTo>
                    <a:pt x="6414" y="25110"/>
                    <a:pt x="7263" y="23935"/>
                    <a:pt x="8480" y="21080"/>
                  </a:cubicBezTo>
                  <a:cubicBezTo>
                    <a:pt x="9695" y="18226"/>
                    <a:pt x="8504" y="16490"/>
                    <a:pt x="8736" y="15039"/>
                  </a:cubicBezTo>
                  <a:cubicBezTo>
                    <a:pt x="8968" y="13589"/>
                    <a:pt x="7608" y="11627"/>
                    <a:pt x="7407" y="11090"/>
                  </a:cubicBezTo>
                  <a:cubicBezTo>
                    <a:pt x="5602" y="6291"/>
                    <a:pt x="1" y="1"/>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286;p45">
              <a:extLst>
                <a:ext uri="{FF2B5EF4-FFF2-40B4-BE49-F238E27FC236}">
                  <a16:creationId xmlns:a16="http://schemas.microsoft.com/office/drawing/2014/main" xmlns="" id="{213298AD-E879-0AEA-6B71-1904B09C8FEE}"/>
                </a:ext>
              </a:extLst>
            </p:cNvPr>
            <p:cNvSpPr/>
            <p:nvPr/>
          </p:nvSpPr>
          <p:spPr>
            <a:xfrm>
              <a:off x="1733583" y="4397591"/>
              <a:ext cx="990883" cy="341802"/>
            </a:xfrm>
            <a:custGeom>
              <a:avLst/>
              <a:gdLst/>
              <a:ahLst/>
              <a:cxnLst/>
              <a:rect l="l" t="t" r="r" b="b"/>
              <a:pathLst>
                <a:path w="23795" h="8208" extrusionOk="0">
                  <a:moveTo>
                    <a:pt x="23246" y="0"/>
                  </a:moveTo>
                  <a:cubicBezTo>
                    <a:pt x="23023" y="0"/>
                    <a:pt x="22770" y="84"/>
                    <a:pt x="22566" y="182"/>
                  </a:cubicBezTo>
                  <a:cubicBezTo>
                    <a:pt x="20089" y="1359"/>
                    <a:pt x="17615" y="2533"/>
                    <a:pt x="15139" y="3710"/>
                  </a:cubicBezTo>
                  <a:cubicBezTo>
                    <a:pt x="14193" y="4160"/>
                    <a:pt x="13243" y="4611"/>
                    <a:pt x="12242" y="4919"/>
                  </a:cubicBezTo>
                  <a:cubicBezTo>
                    <a:pt x="11240" y="5225"/>
                    <a:pt x="10194" y="5376"/>
                    <a:pt x="9146" y="5376"/>
                  </a:cubicBezTo>
                  <a:cubicBezTo>
                    <a:pt x="7436" y="5376"/>
                    <a:pt x="5724" y="4973"/>
                    <a:pt x="4205" y="4184"/>
                  </a:cubicBezTo>
                  <a:lnTo>
                    <a:pt x="4205" y="4184"/>
                  </a:lnTo>
                  <a:lnTo>
                    <a:pt x="5325" y="4957"/>
                  </a:lnTo>
                  <a:cubicBezTo>
                    <a:pt x="4232" y="4479"/>
                    <a:pt x="3039" y="4234"/>
                    <a:pt x="1846" y="4234"/>
                  </a:cubicBezTo>
                  <a:cubicBezTo>
                    <a:pt x="1226" y="4234"/>
                    <a:pt x="606" y="4300"/>
                    <a:pt x="0" y="4434"/>
                  </a:cubicBezTo>
                  <a:cubicBezTo>
                    <a:pt x="26" y="5109"/>
                    <a:pt x="597" y="5649"/>
                    <a:pt x="1219" y="5910"/>
                  </a:cubicBezTo>
                  <a:cubicBezTo>
                    <a:pt x="1840" y="6169"/>
                    <a:pt x="2528" y="6223"/>
                    <a:pt x="3182" y="6382"/>
                  </a:cubicBezTo>
                  <a:cubicBezTo>
                    <a:pt x="4363" y="6671"/>
                    <a:pt x="5428" y="7310"/>
                    <a:pt x="6586" y="7686"/>
                  </a:cubicBezTo>
                  <a:cubicBezTo>
                    <a:pt x="7989" y="8144"/>
                    <a:pt x="9480" y="8208"/>
                    <a:pt x="10963" y="8208"/>
                  </a:cubicBezTo>
                  <a:cubicBezTo>
                    <a:pt x="11223" y="8208"/>
                    <a:pt x="11483" y="8206"/>
                    <a:pt x="11742" y="8204"/>
                  </a:cubicBezTo>
                  <a:cubicBezTo>
                    <a:pt x="13326" y="8191"/>
                    <a:pt x="14908" y="8178"/>
                    <a:pt x="16493" y="8166"/>
                  </a:cubicBezTo>
                  <a:cubicBezTo>
                    <a:pt x="16838" y="8163"/>
                    <a:pt x="17203" y="8156"/>
                    <a:pt x="17498" y="7974"/>
                  </a:cubicBezTo>
                  <a:cubicBezTo>
                    <a:pt x="17791" y="7795"/>
                    <a:pt x="17967" y="7375"/>
                    <a:pt x="17770" y="7091"/>
                  </a:cubicBezTo>
                  <a:cubicBezTo>
                    <a:pt x="17397" y="6557"/>
                    <a:pt x="16194" y="6963"/>
                    <a:pt x="16123" y="6316"/>
                  </a:cubicBezTo>
                  <a:cubicBezTo>
                    <a:pt x="17117" y="5033"/>
                    <a:pt x="18782" y="4525"/>
                    <a:pt x="20287" y="3919"/>
                  </a:cubicBezTo>
                  <a:cubicBezTo>
                    <a:pt x="21792" y="3313"/>
                    <a:pt x="23384" y="2349"/>
                    <a:pt x="23734" y="764"/>
                  </a:cubicBezTo>
                  <a:cubicBezTo>
                    <a:pt x="23775" y="585"/>
                    <a:pt x="23794" y="386"/>
                    <a:pt x="23701" y="227"/>
                  </a:cubicBezTo>
                  <a:cubicBezTo>
                    <a:pt x="23604" y="61"/>
                    <a:pt x="23436" y="0"/>
                    <a:pt x="232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287;p45">
              <a:extLst>
                <a:ext uri="{FF2B5EF4-FFF2-40B4-BE49-F238E27FC236}">
                  <a16:creationId xmlns:a16="http://schemas.microsoft.com/office/drawing/2014/main" xmlns="" id="{EBD4A6F6-B3CA-24BC-75EB-DED6C9897A5B}"/>
                </a:ext>
              </a:extLst>
            </p:cNvPr>
            <p:cNvSpPr/>
            <p:nvPr/>
          </p:nvSpPr>
          <p:spPr>
            <a:xfrm>
              <a:off x="1724422" y="4389512"/>
              <a:ext cx="1024655" cy="359333"/>
            </a:xfrm>
            <a:custGeom>
              <a:avLst/>
              <a:gdLst/>
              <a:ahLst/>
              <a:cxnLst/>
              <a:rect l="l" t="t" r="r" b="b"/>
              <a:pathLst>
                <a:path w="24606" h="8629" extrusionOk="0">
                  <a:moveTo>
                    <a:pt x="23443" y="400"/>
                  </a:moveTo>
                  <a:cubicBezTo>
                    <a:pt x="23456" y="400"/>
                    <a:pt x="23469" y="400"/>
                    <a:pt x="23481" y="401"/>
                  </a:cubicBezTo>
                  <a:cubicBezTo>
                    <a:pt x="23988" y="426"/>
                    <a:pt x="23718" y="1127"/>
                    <a:pt x="23594" y="1413"/>
                  </a:cubicBezTo>
                  <a:cubicBezTo>
                    <a:pt x="22992" y="2803"/>
                    <a:pt x="21456" y="3528"/>
                    <a:pt x="20129" y="4050"/>
                  </a:cubicBezTo>
                  <a:cubicBezTo>
                    <a:pt x="18758" y="4587"/>
                    <a:pt x="17148" y="5108"/>
                    <a:pt x="16226" y="6335"/>
                  </a:cubicBezTo>
                  <a:cubicBezTo>
                    <a:pt x="15868" y="6813"/>
                    <a:pt x="16628" y="7088"/>
                    <a:pt x="16971" y="7136"/>
                  </a:cubicBezTo>
                  <a:cubicBezTo>
                    <a:pt x="17210" y="7168"/>
                    <a:pt x="17509" y="7171"/>
                    <a:pt x="17718" y="7308"/>
                  </a:cubicBezTo>
                  <a:cubicBezTo>
                    <a:pt x="17860" y="7401"/>
                    <a:pt x="17898" y="7556"/>
                    <a:pt x="17842" y="7715"/>
                  </a:cubicBezTo>
                  <a:cubicBezTo>
                    <a:pt x="17762" y="7944"/>
                    <a:pt x="17542" y="8061"/>
                    <a:pt x="17318" y="8111"/>
                  </a:cubicBezTo>
                  <a:cubicBezTo>
                    <a:pt x="17100" y="8163"/>
                    <a:pt x="16867" y="8176"/>
                    <a:pt x="16632" y="8176"/>
                  </a:cubicBezTo>
                  <a:cubicBezTo>
                    <a:pt x="16390" y="8176"/>
                    <a:pt x="16146" y="8162"/>
                    <a:pt x="15915" y="8162"/>
                  </a:cubicBezTo>
                  <a:cubicBezTo>
                    <a:pt x="15904" y="8162"/>
                    <a:pt x="15893" y="8162"/>
                    <a:pt x="15882" y="8162"/>
                  </a:cubicBezTo>
                  <a:cubicBezTo>
                    <a:pt x="15386" y="8166"/>
                    <a:pt x="14888" y="8168"/>
                    <a:pt x="14392" y="8172"/>
                  </a:cubicBezTo>
                  <a:cubicBezTo>
                    <a:pt x="13425" y="8176"/>
                    <a:pt x="12459" y="8183"/>
                    <a:pt x="11491" y="8189"/>
                  </a:cubicBezTo>
                  <a:cubicBezTo>
                    <a:pt x="11427" y="8189"/>
                    <a:pt x="11364" y="8189"/>
                    <a:pt x="11300" y="8189"/>
                  </a:cubicBezTo>
                  <a:cubicBezTo>
                    <a:pt x="9482" y="8189"/>
                    <a:pt x="7709" y="8064"/>
                    <a:pt x="6009" y="7354"/>
                  </a:cubicBezTo>
                  <a:cubicBezTo>
                    <a:pt x="5170" y="7003"/>
                    <a:pt x="4347" y="6589"/>
                    <a:pt x="3459" y="6372"/>
                  </a:cubicBezTo>
                  <a:cubicBezTo>
                    <a:pt x="2637" y="6171"/>
                    <a:pt x="1695" y="6152"/>
                    <a:pt x="1006" y="5606"/>
                  </a:cubicBezTo>
                  <a:cubicBezTo>
                    <a:pt x="746" y="5398"/>
                    <a:pt x="535" y="5125"/>
                    <a:pt x="461" y="4803"/>
                  </a:cubicBezTo>
                  <a:lnTo>
                    <a:pt x="461" y="4803"/>
                  </a:lnTo>
                  <a:cubicBezTo>
                    <a:pt x="984" y="4701"/>
                    <a:pt x="1503" y="4654"/>
                    <a:pt x="2018" y="4654"/>
                  </a:cubicBezTo>
                  <a:cubicBezTo>
                    <a:pt x="3198" y="4654"/>
                    <a:pt x="4358" y="4902"/>
                    <a:pt x="5502" y="5314"/>
                  </a:cubicBezTo>
                  <a:cubicBezTo>
                    <a:pt x="5519" y="5321"/>
                    <a:pt x="5536" y="5324"/>
                    <a:pt x="5552" y="5324"/>
                  </a:cubicBezTo>
                  <a:cubicBezTo>
                    <a:pt x="5662" y="5324"/>
                    <a:pt x="5735" y="5189"/>
                    <a:pt x="5698" y="5091"/>
                  </a:cubicBezTo>
                  <a:lnTo>
                    <a:pt x="5698" y="5091"/>
                  </a:lnTo>
                  <a:cubicBezTo>
                    <a:pt x="6816" y="5495"/>
                    <a:pt x="7996" y="5716"/>
                    <a:pt x="9188" y="5743"/>
                  </a:cubicBezTo>
                  <a:cubicBezTo>
                    <a:pt x="9266" y="5745"/>
                    <a:pt x="9342" y="5746"/>
                    <a:pt x="9419" y="5746"/>
                  </a:cubicBezTo>
                  <a:cubicBezTo>
                    <a:pt x="11097" y="5746"/>
                    <a:pt x="12684" y="5322"/>
                    <a:pt x="14219" y="4647"/>
                  </a:cubicBezTo>
                  <a:cubicBezTo>
                    <a:pt x="16026" y="3854"/>
                    <a:pt x="17797" y="2971"/>
                    <a:pt x="19579" y="2124"/>
                  </a:cubicBezTo>
                  <a:cubicBezTo>
                    <a:pt x="20495" y="1688"/>
                    <a:pt x="21409" y="1253"/>
                    <a:pt x="22325" y="820"/>
                  </a:cubicBezTo>
                  <a:cubicBezTo>
                    <a:pt x="22660" y="660"/>
                    <a:pt x="23056" y="400"/>
                    <a:pt x="23443" y="400"/>
                  </a:cubicBezTo>
                  <a:close/>
                  <a:moveTo>
                    <a:pt x="23467" y="0"/>
                  </a:moveTo>
                  <a:cubicBezTo>
                    <a:pt x="23273" y="0"/>
                    <a:pt x="23073" y="53"/>
                    <a:pt x="22901" y="118"/>
                  </a:cubicBezTo>
                  <a:cubicBezTo>
                    <a:pt x="22375" y="315"/>
                    <a:pt x="21871" y="597"/>
                    <a:pt x="21364" y="838"/>
                  </a:cubicBezTo>
                  <a:cubicBezTo>
                    <a:pt x="20263" y="1363"/>
                    <a:pt x="19160" y="1887"/>
                    <a:pt x="18059" y="2413"/>
                  </a:cubicBezTo>
                  <a:cubicBezTo>
                    <a:pt x="16954" y="2939"/>
                    <a:pt x="15851" y="3472"/>
                    <a:pt x="14745" y="3993"/>
                  </a:cubicBezTo>
                  <a:cubicBezTo>
                    <a:pt x="13724" y="4474"/>
                    <a:pt x="12685" y="4917"/>
                    <a:pt x="11580" y="5156"/>
                  </a:cubicBezTo>
                  <a:cubicBezTo>
                    <a:pt x="10831" y="5319"/>
                    <a:pt x="10067" y="5399"/>
                    <a:pt x="9305" y="5399"/>
                  </a:cubicBezTo>
                  <a:cubicBezTo>
                    <a:pt x="7646" y="5399"/>
                    <a:pt x="5991" y="5017"/>
                    <a:pt x="4501" y="4267"/>
                  </a:cubicBezTo>
                  <a:cubicBezTo>
                    <a:pt x="4475" y="4253"/>
                    <a:pt x="4450" y="4246"/>
                    <a:pt x="4426" y="4246"/>
                  </a:cubicBezTo>
                  <a:cubicBezTo>
                    <a:pt x="4297" y="4246"/>
                    <a:pt x="4217" y="4429"/>
                    <a:pt x="4353" y="4501"/>
                  </a:cubicBezTo>
                  <a:cubicBezTo>
                    <a:pt x="4388" y="4519"/>
                    <a:pt x="4423" y="4537"/>
                    <a:pt x="4458" y="4555"/>
                  </a:cubicBezTo>
                  <a:lnTo>
                    <a:pt x="4458" y="4555"/>
                  </a:lnTo>
                  <a:cubicBezTo>
                    <a:pt x="3696" y="4330"/>
                    <a:pt x="2894" y="4226"/>
                    <a:pt x="2095" y="4226"/>
                  </a:cubicBezTo>
                  <a:cubicBezTo>
                    <a:pt x="1442" y="4226"/>
                    <a:pt x="791" y="4296"/>
                    <a:pt x="165" y="4426"/>
                  </a:cubicBezTo>
                  <a:cubicBezTo>
                    <a:pt x="78" y="4444"/>
                    <a:pt x="1" y="4545"/>
                    <a:pt x="8" y="4635"/>
                  </a:cubicBezTo>
                  <a:cubicBezTo>
                    <a:pt x="53" y="5297"/>
                    <a:pt x="478" y="5825"/>
                    <a:pt x="1040" y="6152"/>
                  </a:cubicBezTo>
                  <a:cubicBezTo>
                    <a:pt x="1711" y="6545"/>
                    <a:pt x="2506" y="6597"/>
                    <a:pt x="3247" y="6769"/>
                  </a:cubicBezTo>
                  <a:cubicBezTo>
                    <a:pt x="4054" y="6954"/>
                    <a:pt x="4805" y="7306"/>
                    <a:pt x="5562" y="7632"/>
                  </a:cubicBezTo>
                  <a:cubicBezTo>
                    <a:pt x="6305" y="7954"/>
                    <a:pt x="7057" y="8224"/>
                    <a:pt x="7852" y="8378"/>
                  </a:cubicBezTo>
                  <a:cubicBezTo>
                    <a:pt x="8942" y="8586"/>
                    <a:pt x="10054" y="8629"/>
                    <a:pt x="11164" y="8629"/>
                  </a:cubicBezTo>
                  <a:cubicBezTo>
                    <a:pt x="11763" y="8629"/>
                    <a:pt x="12361" y="8616"/>
                    <a:pt x="12956" y="8611"/>
                  </a:cubicBezTo>
                  <a:cubicBezTo>
                    <a:pt x="13841" y="8602"/>
                    <a:pt x="14724" y="8592"/>
                    <a:pt x="15607" y="8584"/>
                  </a:cubicBezTo>
                  <a:cubicBezTo>
                    <a:pt x="16040" y="8581"/>
                    <a:pt x="16472" y="8585"/>
                    <a:pt x="16903" y="8570"/>
                  </a:cubicBezTo>
                  <a:cubicBezTo>
                    <a:pt x="17241" y="8557"/>
                    <a:pt x="17601" y="8515"/>
                    <a:pt x="17883" y="8309"/>
                  </a:cubicBezTo>
                  <a:cubicBezTo>
                    <a:pt x="18369" y="7955"/>
                    <a:pt x="18427" y="7215"/>
                    <a:pt x="17856" y="6924"/>
                  </a:cubicBezTo>
                  <a:cubicBezTo>
                    <a:pt x="17619" y="6802"/>
                    <a:pt x="17344" y="6785"/>
                    <a:pt x="17085" y="6750"/>
                  </a:cubicBezTo>
                  <a:cubicBezTo>
                    <a:pt x="16909" y="6725"/>
                    <a:pt x="16666" y="6717"/>
                    <a:pt x="16575" y="6559"/>
                  </a:cubicBezTo>
                  <a:lnTo>
                    <a:pt x="16575" y="6559"/>
                  </a:lnTo>
                  <a:cubicBezTo>
                    <a:pt x="17800" y="5112"/>
                    <a:pt x="19770" y="4755"/>
                    <a:pt x="21405" y="3947"/>
                  </a:cubicBezTo>
                  <a:cubicBezTo>
                    <a:pt x="22190" y="3558"/>
                    <a:pt x="22956" y="3054"/>
                    <a:pt x="23503" y="2358"/>
                  </a:cubicBezTo>
                  <a:cubicBezTo>
                    <a:pt x="23883" y="1873"/>
                    <a:pt x="24605" y="662"/>
                    <a:pt x="23937" y="146"/>
                  </a:cubicBezTo>
                  <a:cubicBezTo>
                    <a:pt x="23800" y="40"/>
                    <a:pt x="23636" y="0"/>
                    <a:pt x="234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288;p45">
              <a:extLst>
                <a:ext uri="{FF2B5EF4-FFF2-40B4-BE49-F238E27FC236}">
                  <a16:creationId xmlns:a16="http://schemas.microsoft.com/office/drawing/2014/main" xmlns="" id="{E4FE739B-EA26-AA41-2002-FA3B02A4F231}"/>
                </a:ext>
              </a:extLst>
            </p:cNvPr>
            <p:cNvSpPr/>
            <p:nvPr/>
          </p:nvSpPr>
          <p:spPr>
            <a:xfrm>
              <a:off x="2155753" y="2443310"/>
              <a:ext cx="112310" cy="25235"/>
            </a:xfrm>
            <a:custGeom>
              <a:avLst/>
              <a:gdLst/>
              <a:ahLst/>
              <a:cxnLst/>
              <a:rect l="l" t="t" r="r" b="b"/>
              <a:pathLst>
                <a:path w="2697" h="606" extrusionOk="0">
                  <a:moveTo>
                    <a:pt x="1394" y="1"/>
                  </a:moveTo>
                  <a:cubicBezTo>
                    <a:pt x="988" y="1"/>
                    <a:pt x="511" y="45"/>
                    <a:pt x="1" y="181"/>
                  </a:cubicBezTo>
                  <a:cubicBezTo>
                    <a:pt x="2" y="181"/>
                    <a:pt x="78" y="470"/>
                    <a:pt x="163" y="498"/>
                  </a:cubicBezTo>
                  <a:cubicBezTo>
                    <a:pt x="322" y="549"/>
                    <a:pt x="364" y="546"/>
                    <a:pt x="1258" y="595"/>
                  </a:cubicBezTo>
                  <a:cubicBezTo>
                    <a:pt x="1389" y="602"/>
                    <a:pt x="1512" y="605"/>
                    <a:pt x="1626" y="605"/>
                  </a:cubicBezTo>
                  <a:cubicBezTo>
                    <a:pt x="2147" y="605"/>
                    <a:pt x="2483" y="540"/>
                    <a:pt x="2606" y="467"/>
                  </a:cubicBezTo>
                  <a:cubicBezTo>
                    <a:pt x="2684" y="420"/>
                    <a:pt x="2696" y="165"/>
                    <a:pt x="2696" y="165"/>
                  </a:cubicBezTo>
                  <a:cubicBezTo>
                    <a:pt x="2696" y="165"/>
                    <a:pt x="2175" y="1"/>
                    <a:pt x="1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289;p45">
              <a:extLst>
                <a:ext uri="{FF2B5EF4-FFF2-40B4-BE49-F238E27FC236}">
                  <a16:creationId xmlns:a16="http://schemas.microsoft.com/office/drawing/2014/main" xmlns="" id="{610CDB19-1419-D01B-6CAD-B94B8518E7B2}"/>
                </a:ext>
              </a:extLst>
            </p:cNvPr>
            <p:cNvSpPr/>
            <p:nvPr/>
          </p:nvSpPr>
          <p:spPr>
            <a:xfrm>
              <a:off x="1124896" y="2630451"/>
              <a:ext cx="569336" cy="1579667"/>
            </a:xfrm>
            <a:custGeom>
              <a:avLst/>
              <a:gdLst/>
              <a:ahLst/>
              <a:cxnLst/>
              <a:rect l="l" t="t" r="r" b="b"/>
              <a:pathLst>
                <a:path w="13672" h="37934" extrusionOk="0">
                  <a:moveTo>
                    <a:pt x="1016" y="1"/>
                  </a:moveTo>
                  <a:cubicBezTo>
                    <a:pt x="716" y="1"/>
                    <a:pt x="454" y="95"/>
                    <a:pt x="401" y="421"/>
                  </a:cubicBezTo>
                  <a:cubicBezTo>
                    <a:pt x="275" y="1170"/>
                    <a:pt x="449" y="2350"/>
                    <a:pt x="351" y="3349"/>
                  </a:cubicBezTo>
                  <a:cubicBezTo>
                    <a:pt x="250" y="4349"/>
                    <a:pt x="550" y="7449"/>
                    <a:pt x="275" y="8248"/>
                  </a:cubicBezTo>
                  <a:cubicBezTo>
                    <a:pt x="0" y="9049"/>
                    <a:pt x="299" y="9898"/>
                    <a:pt x="324" y="10673"/>
                  </a:cubicBezTo>
                  <a:cubicBezTo>
                    <a:pt x="348" y="11449"/>
                    <a:pt x="1225" y="13149"/>
                    <a:pt x="1524" y="15035"/>
                  </a:cubicBezTo>
                  <a:cubicBezTo>
                    <a:pt x="1825" y="16920"/>
                    <a:pt x="2498" y="21570"/>
                    <a:pt x="2724" y="23744"/>
                  </a:cubicBezTo>
                  <a:cubicBezTo>
                    <a:pt x="2950" y="25919"/>
                    <a:pt x="3100" y="29818"/>
                    <a:pt x="4674" y="32217"/>
                  </a:cubicBezTo>
                  <a:cubicBezTo>
                    <a:pt x="6247" y="34617"/>
                    <a:pt x="6549" y="35367"/>
                    <a:pt x="7447" y="36940"/>
                  </a:cubicBezTo>
                  <a:cubicBezTo>
                    <a:pt x="7854" y="37651"/>
                    <a:pt x="8734" y="37934"/>
                    <a:pt x="9674" y="37934"/>
                  </a:cubicBezTo>
                  <a:cubicBezTo>
                    <a:pt x="10816" y="37934"/>
                    <a:pt x="12045" y="37516"/>
                    <a:pt x="12621" y="36940"/>
                  </a:cubicBezTo>
                  <a:cubicBezTo>
                    <a:pt x="13671" y="35890"/>
                    <a:pt x="13371" y="33492"/>
                    <a:pt x="13220" y="32217"/>
                  </a:cubicBezTo>
                  <a:cubicBezTo>
                    <a:pt x="13071" y="30944"/>
                    <a:pt x="11496" y="25870"/>
                    <a:pt x="10147" y="23521"/>
                  </a:cubicBezTo>
                  <a:cubicBezTo>
                    <a:pt x="8798" y="21171"/>
                    <a:pt x="6848" y="18072"/>
                    <a:pt x="6449" y="16373"/>
                  </a:cubicBezTo>
                  <a:cubicBezTo>
                    <a:pt x="6048" y="14675"/>
                    <a:pt x="4949" y="10325"/>
                    <a:pt x="4949" y="10325"/>
                  </a:cubicBezTo>
                  <a:cubicBezTo>
                    <a:pt x="4949" y="10325"/>
                    <a:pt x="4973" y="9257"/>
                    <a:pt x="4956" y="8525"/>
                  </a:cubicBezTo>
                  <a:cubicBezTo>
                    <a:pt x="4937" y="7794"/>
                    <a:pt x="5274" y="7044"/>
                    <a:pt x="5649" y="6182"/>
                  </a:cubicBezTo>
                  <a:cubicBezTo>
                    <a:pt x="6023" y="5316"/>
                    <a:pt x="7186" y="3124"/>
                    <a:pt x="6738" y="2299"/>
                  </a:cubicBezTo>
                  <a:cubicBezTo>
                    <a:pt x="6738" y="2299"/>
                    <a:pt x="6150" y="2000"/>
                    <a:pt x="5649" y="1725"/>
                  </a:cubicBezTo>
                  <a:cubicBezTo>
                    <a:pt x="5149" y="1450"/>
                    <a:pt x="5076" y="1024"/>
                    <a:pt x="4749" y="851"/>
                  </a:cubicBezTo>
                  <a:cubicBezTo>
                    <a:pt x="4426" y="676"/>
                    <a:pt x="3549" y="76"/>
                    <a:pt x="3150" y="76"/>
                  </a:cubicBezTo>
                  <a:cubicBezTo>
                    <a:pt x="2785" y="76"/>
                    <a:pt x="2340" y="177"/>
                    <a:pt x="2074" y="177"/>
                  </a:cubicBezTo>
                  <a:cubicBezTo>
                    <a:pt x="2049" y="177"/>
                    <a:pt x="2024" y="176"/>
                    <a:pt x="2002" y="174"/>
                  </a:cubicBezTo>
                  <a:cubicBezTo>
                    <a:pt x="1860" y="160"/>
                    <a:pt x="1406" y="1"/>
                    <a:pt x="1016"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290;p45">
              <a:extLst>
                <a:ext uri="{FF2B5EF4-FFF2-40B4-BE49-F238E27FC236}">
                  <a16:creationId xmlns:a16="http://schemas.microsoft.com/office/drawing/2014/main" xmlns="" id="{D2B93148-86DE-3B2F-D15A-76BB73AD9547}"/>
                </a:ext>
              </a:extLst>
            </p:cNvPr>
            <p:cNvSpPr/>
            <p:nvPr/>
          </p:nvSpPr>
          <p:spPr>
            <a:xfrm>
              <a:off x="1351597" y="2790608"/>
              <a:ext cx="30024" cy="97360"/>
            </a:xfrm>
            <a:custGeom>
              <a:avLst/>
              <a:gdLst/>
              <a:ahLst/>
              <a:cxnLst/>
              <a:rect l="l" t="t" r="r" b="b"/>
              <a:pathLst>
                <a:path w="721" h="2338" extrusionOk="0">
                  <a:moveTo>
                    <a:pt x="387" y="1934"/>
                  </a:moveTo>
                  <a:lnTo>
                    <a:pt x="387" y="1934"/>
                  </a:lnTo>
                  <a:cubicBezTo>
                    <a:pt x="381" y="1942"/>
                    <a:pt x="376" y="1950"/>
                    <a:pt x="370" y="1958"/>
                  </a:cubicBezTo>
                  <a:lnTo>
                    <a:pt x="370" y="1958"/>
                  </a:lnTo>
                  <a:cubicBezTo>
                    <a:pt x="369" y="1975"/>
                    <a:pt x="369" y="1982"/>
                    <a:pt x="371" y="1982"/>
                  </a:cubicBezTo>
                  <a:cubicBezTo>
                    <a:pt x="375" y="1982"/>
                    <a:pt x="387" y="1934"/>
                    <a:pt x="387" y="1934"/>
                  </a:cubicBezTo>
                  <a:close/>
                  <a:moveTo>
                    <a:pt x="249" y="1"/>
                  </a:moveTo>
                  <a:cubicBezTo>
                    <a:pt x="104" y="1"/>
                    <a:pt x="0" y="22"/>
                    <a:pt x="110" y="71"/>
                  </a:cubicBezTo>
                  <a:cubicBezTo>
                    <a:pt x="157" y="92"/>
                    <a:pt x="197" y="99"/>
                    <a:pt x="230" y="99"/>
                  </a:cubicBezTo>
                  <a:cubicBezTo>
                    <a:pt x="280" y="99"/>
                    <a:pt x="315" y="85"/>
                    <a:pt x="339" y="85"/>
                  </a:cubicBezTo>
                  <a:cubicBezTo>
                    <a:pt x="376" y="85"/>
                    <a:pt x="383" y="119"/>
                    <a:pt x="372" y="297"/>
                  </a:cubicBezTo>
                  <a:cubicBezTo>
                    <a:pt x="346" y="661"/>
                    <a:pt x="310" y="896"/>
                    <a:pt x="272" y="1243"/>
                  </a:cubicBezTo>
                  <a:cubicBezTo>
                    <a:pt x="234" y="1590"/>
                    <a:pt x="177" y="2295"/>
                    <a:pt x="205" y="2331"/>
                  </a:cubicBezTo>
                  <a:cubicBezTo>
                    <a:pt x="208" y="2336"/>
                    <a:pt x="211" y="2338"/>
                    <a:pt x="212" y="2338"/>
                  </a:cubicBezTo>
                  <a:cubicBezTo>
                    <a:pt x="225" y="2338"/>
                    <a:pt x="204" y="2201"/>
                    <a:pt x="370" y="1958"/>
                  </a:cubicBezTo>
                  <a:lnTo>
                    <a:pt x="370" y="1958"/>
                  </a:lnTo>
                  <a:cubicBezTo>
                    <a:pt x="375" y="1903"/>
                    <a:pt x="401" y="1738"/>
                    <a:pt x="478" y="1316"/>
                  </a:cubicBezTo>
                  <a:cubicBezTo>
                    <a:pt x="647" y="399"/>
                    <a:pt x="720" y="156"/>
                    <a:pt x="655" y="71"/>
                  </a:cubicBezTo>
                  <a:cubicBezTo>
                    <a:pt x="621" y="27"/>
                    <a:pt x="410" y="1"/>
                    <a:pt x="249"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291;p45">
              <a:extLst>
                <a:ext uri="{FF2B5EF4-FFF2-40B4-BE49-F238E27FC236}">
                  <a16:creationId xmlns:a16="http://schemas.microsoft.com/office/drawing/2014/main" xmlns="" id="{8FFB1BFC-3B38-4F5D-3629-4FECEB5B06DE}"/>
                </a:ext>
              </a:extLst>
            </p:cNvPr>
            <p:cNvSpPr/>
            <p:nvPr/>
          </p:nvSpPr>
          <p:spPr>
            <a:xfrm>
              <a:off x="2623606" y="2887802"/>
              <a:ext cx="740237" cy="2038900"/>
            </a:xfrm>
            <a:custGeom>
              <a:avLst/>
              <a:gdLst/>
              <a:ahLst/>
              <a:cxnLst/>
              <a:rect l="l" t="t" r="r" b="b"/>
              <a:pathLst>
                <a:path w="17776" h="48962" extrusionOk="0">
                  <a:moveTo>
                    <a:pt x="1962" y="0"/>
                  </a:moveTo>
                  <a:lnTo>
                    <a:pt x="501" y="5961"/>
                  </a:lnTo>
                  <a:lnTo>
                    <a:pt x="1" y="11561"/>
                  </a:lnTo>
                  <a:cubicBezTo>
                    <a:pt x="1" y="11561"/>
                    <a:pt x="2551" y="28855"/>
                    <a:pt x="3150" y="31406"/>
                  </a:cubicBezTo>
                  <a:cubicBezTo>
                    <a:pt x="3752" y="33953"/>
                    <a:pt x="4900" y="34354"/>
                    <a:pt x="5300" y="35304"/>
                  </a:cubicBezTo>
                  <a:cubicBezTo>
                    <a:pt x="5701" y="36253"/>
                    <a:pt x="7301" y="41551"/>
                    <a:pt x="7751" y="43490"/>
                  </a:cubicBezTo>
                  <a:cubicBezTo>
                    <a:pt x="8199" y="45428"/>
                    <a:pt x="9480" y="48850"/>
                    <a:pt x="9480" y="48850"/>
                  </a:cubicBezTo>
                  <a:cubicBezTo>
                    <a:pt x="9480" y="48850"/>
                    <a:pt x="9787" y="48961"/>
                    <a:pt x="10433" y="48961"/>
                  </a:cubicBezTo>
                  <a:cubicBezTo>
                    <a:pt x="11224" y="48961"/>
                    <a:pt x="12522" y="48794"/>
                    <a:pt x="14387" y="48050"/>
                  </a:cubicBezTo>
                  <a:cubicBezTo>
                    <a:pt x="17776" y="46700"/>
                    <a:pt x="17099" y="45751"/>
                    <a:pt x="16540" y="44251"/>
                  </a:cubicBezTo>
                  <a:cubicBezTo>
                    <a:pt x="15978" y="42751"/>
                    <a:pt x="14949" y="35552"/>
                    <a:pt x="14387" y="34003"/>
                  </a:cubicBezTo>
                  <a:cubicBezTo>
                    <a:pt x="13826" y="32452"/>
                    <a:pt x="13198" y="30952"/>
                    <a:pt x="12998" y="29653"/>
                  </a:cubicBezTo>
                  <a:cubicBezTo>
                    <a:pt x="12799" y="28354"/>
                    <a:pt x="12331" y="24467"/>
                    <a:pt x="12381" y="24068"/>
                  </a:cubicBezTo>
                  <a:cubicBezTo>
                    <a:pt x="12394" y="23959"/>
                    <a:pt x="12369" y="23924"/>
                    <a:pt x="12323" y="23924"/>
                  </a:cubicBezTo>
                  <a:cubicBezTo>
                    <a:pt x="12241" y="23924"/>
                    <a:pt x="12095" y="24034"/>
                    <a:pt x="11984" y="24034"/>
                  </a:cubicBezTo>
                  <a:cubicBezTo>
                    <a:pt x="11927" y="24034"/>
                    <a:pt x="11879" y="24005"/>
                    <a:pt x="11855" y="23918"/>
                  </a:cubicBezTo>
                  <a:cubicBezTo>
                    <a:pt x="11755" y="23566"/>
                    <a:pt x="11750" y="23858"/>
                    <a:pt x="11901" y="23105"/>
                  </a:cubicBezTo>
                  <a:cubicBezTo>
                    <a:pt x="12051" y="22353"/>
                    <a:pt x="11649" y="23105"/>
                    <a:pt x="11148" y="21956"/>
                  </a:cubicBezTo>
                  <a:cubicBezTo>
                    <a:pt x="10648" y="20805"/>
                    <a:pt x="9798" y="11409"/>
                    <a:pt x="9798" y="11409"/>
                  </a:cubicBezTo>
                  <a:cubicBezTo>
                    <a:pt x="9798" y="11409"/>
                    <a:pt x="8591" y="1904"/>
                    <a:pt x="5799" y="1132"/>
                  </a:cubicBezTo>
                  <a:cubicBezTo>
                    <a:pt x="3006" y="364"/>
                    <a:pt x="1962" y="0"/>
                    <a:pt x="19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292;p45">
              <a:extLst>
                <a:ext uri="{FF2B5EF4-FFF2-40B4-BE49-F238E27FC236}">
                  <a16:creationId xmlns:a16="http://schemas.microsoft.com/office/drawing/2014/main" xmlns="" id="{A70E7AB4-A866-EFAF-EDB3-9A133D8B69A4}"/>
                </a:ext>
              </a:extLst>
            </p:cNvPr>
            <p:cNvSpPr/>
            <p:nvPr/>
          </p:nvSpPr>
          <p:spPr>
            <a:xfrm>
              <a:off x="1060725" y="3187461"/>
              <a:ext cx="688559" cy="1065423"/>
            </a:xfrm>
            <a:custGeom>
              <a:avLst/>
              <a:gdLst/>
              <a:ahLst/>
              <a:cxnLst/>
              <a:rect l="l" t="t" r="r" b="b"/>
              <a:pathLst>
                <a:path w="16535" h="25585" extrusionOk="0">
                  <a:moveTo>
                    <a:pt x="8254" y="1"/>
                  </a:moveTo>
                  <a:cubicBezTo>
                    <a:pt x="8251" y="1"/>
                    <a:pt x="8248" y="2"/>
                    <a:pt x="8245" y="3"/>
                  </a:cubicBezTo>
                  <a:cubicBezTo>
                    <a:pt x="8017" y="116"/>
                    <a:pt x="6674" y="678"/>
                    <a:pt x="5400" y="1390"/>
                  </a:cubicBezTo>
                  <a:cubicBezTo>
                    <a:pt x="4127" y="2102"/>
                    <a:pt x="2214" y="3639"/>
                    <a:pt x="2214" y="3639"/>
                  </a:cubicBezTo>
                  <a:cubicBezTo>
                    <a:pt x="1541" y="4163"/>
                    <a:pt x="0" y="6453"/>
                    <a:pt x="0" y="6453"/>
                  </a:cubicBezTo>
                  <a:cubicBezTo>
                    <a:pt x="0" y="6453"/>
                    <a:pt x="773" y="8327"/>
                    <a:pt x="1912" y="11964"/>
                  </a:cubicBezTo>
                  <a:cubicBezTo>
                    <a:pt x="3054" y="15599"/>
                    <a:pt x="4051" y="16499"/>
                    <a:pt x="4763" y="18149"/>
                  </a:cubicBezTo>
                  <a:cubicBezTo>
                    <a:pt x="5475" y="19798"/>
                    <a:pt x="7986" y="24936"/>
                    <a:pt x="8473" y="25386"/>
                  </a:cubicBezTo>
                  <a:cubicBezTo>
                    <a:pt x="8630" y="25530"/>
                    <a:pt x="8984" y="25585"/>
                    <a:pt x="9441" y="25585"/>
                  </a:cubicBezTo>
                  <a:cubicBezTo>
                    <a:pt x="10406" y="25585"/>
                    <a:pt x="11830" y="25338"/>
                    <a:pt x="12823" y="25160"/>
                  </a:cubicBezTo>
                  <a:cubicBezTo>
                    <a:pt x="14283" y="24896"/>
                    <a:pt x="15035" y="23697"/>
                    <a:pt x="15735" y="22197"/>
                  </a:cubicBezTo>
                  <a:cubicBezTo>
                    <a:pt x="16438" y="20698"/>
                    <a:pt x="16535" y="15786"/>
                    <a:pt x="15735" y="13382"/>
                  </a:cubicBezTo>
                  <a:cubicBezTo>
                    <a:pt x="14938" y="10979"/>
                    <a:pt x="11660" y="6452"/>
                    <a:pt x="11210" y="5573"/>
                  </a:cubicBezTo>
                  <a:cubicBezTo>
                    <a:pt x="10767" y="4704"/>
                    <a:pt x="8526" y="1"/>
                    <a:pt x="8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293;p45">
              <a:extLst>
                <a:ext uri="{FF2B5EF4-FFF2-40B4-BE49-F238E27FC236}">
                  <a16:creationId xmlns:a16="http://schemas.microsoft.com/office/drawing/2014/main" xmlns="" id="{DC25BDFC-693E-2ADB-6303-A3AED52B1189}"/>
                </a:ext>
              </a:extLst>
            </p:cNvPr>
            <p:cNvSpPr/>
            <p:nvPr/>
          </p:nvSpPr>
          <p:spPr>
            <a:xfrm>
              <a:off x="2222590" y="5078070"/>
              <a:ext cx="50096" cy="376698"/>
            </a:xfrm>
            <a:custGeom>
              <a:avLst/>
              <a:gdLst/>
              <a:ahLst/>
              <a:cxnLst/>
              <a:rect l="l" t="t" r="r" b="b"/>
              <a:pathLst>
                <a:path w="1203" h="9046" extrusionOk="0">
                  <a:moveTo>
                    <a:pt x="141" y="0"/>
                  </a:moveTo>
                  <a:lnTo>
                    <a:pt x="0" y="6574"/>
                  </a:lnTo>
                  <a:lnTo>
                    <a:pt x="933" y="9046"/>
                  </a:lnTo>
                  <a:cubicBezTo>
                    <a:pt x="1203" y="6246"/>
                    <a:pt x="141"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294;p45">
              <a:extLst>
                <a:ext uri="{FF2B5EF4-FFF2-40B4-BE49-F238E27FC236}">
                  <a16:creationId xmlns:a16="http://schemas.microsoft.com/office/drawing/2014/main" xmlns="" id="{4C5EE5AB-4B88-9FA7-643D-501A1BB631D0}"/>
                </a:ext>
              </a:extLst>
            </p:cNvPr>
            <p:cNvSpPr/>
            <p:nvPr/>
          </p:nvSpPr>
          <p:spPr>
            <a:xfrm>
              <a:off x="2294214" y="3802645"/>
              <a:ext cx="563673" cy="651039"/>
            </a:xfrm>
            <a:custGeom>
              <a:avLst/>
              <a:gdLst/>
              <a:ahLst/>
              <a:cxnLst/>
              <a:rect l="l" t="t" r="r" b="b"/>
              <a:pathLst>
                <a:path w="13536" h="15634" extrusionOk="0">
                  <a:moveTo>
                    <a:pt x="8960" y="1"/>
                  </a:moveTo>
                  <a:cubicBezTo>
                    <a:pt x="8960" y="1"/>
                    <a:pt x="8776" y="1718"/>
                    <a:pt x="8960" y="1886"/>
                  </a:cubicBezTo>
                  <a:cubicBezTo>
                    <a:pt x="9143" y="2052"/>
                    <a:pt x="8807" y="2734"/>
                    <a:pt x="8960" y="4610"/>
                  </a:cubicBezTo>
                  <a:cubicBezTo>
                    <a:pt x="9113" y="6485"/>
                    <a:pt x="9938" y="8434"/>
                    <a:pt x="9639" y="9034"/>
                  </a:cubicBezTo>
                  <a:cubicBezTo>
                    <a:pt x="9339" y="9631"/>
                    <a:pt x="10861" y="10150"/>
                    <a:pt x="7739" y="11205"/>
                  </a:cubicBezTo>
                  <a:cubicBezTo>
                    <a:pt x="5119" y="12088"/>
                    <a:pt x="3785" y="12475"/>
                    <a:pt x="2986" y="12475"/>
                  </a:cubicBezTo>
                  <a:cubicBezTo>
                    <a:pt x="2833" y="12475"/>
                    <a:pt x="2699" y="12461"/>
                    <a:pt x="2580" y="12433"/>
                  </a:cubicBezTo>
                  <a:cubicBezTo>
                    <a:pt x="2493" y="12412"/>
                    <a:pt x="2389" y="12403"/>
                    <a:pt x="2275" y="12403"/>
                  </a:cubicBezTo>
                  <a:cubicBezTo>
                    <a:pt x="1426" y="12403"/>
                    <a:pt x="1" y="12909"/>
                    <a:pt x="300" y="12956"/>
                  </a:cubicBezTo>
                  <a:cubicBezTo>
                    <a:pt x="414" y="12973"/>
                    <a:pt x="850" y="12979"/>
                    <a:pt x="1380" y="12979"/>
                  </a:cubicBezTo>
                  <a:cubicBezTo>
                    <a:pt x="2442" y="12979"/>
                    <a:pt x="3884" y="12956"/>
                    <a:pt x="3884" y="12956"/>
                  </a:cubicBezTo>
                  <a:cubicBezTo>
                    <a:pt x="3884" y="12956"/>
                    <a:pt x="6865" y="12469"/>
                    <a:pt x="8438" y="12063"/>
                  </a:cubicBezTo>
                  <a:cubicBezTo>
                    <a:pt x="9629" y="11757"/>
                    <a:pt x="10435" y="11720"/>
                    <a:pt x="10756" y="11720"/>
                  </a:cubicBezTo>
                  <a:cubicBezTo>
                    <a:pt x="10859" y="11720"/>
                    <a:pt x="10912" y="11724"/>
                    <a:pt x="10912" y="11724"/>
                  </a:cubicBezTo>
                  <a:cubicBezTo>
                    <a:pt x="10912" y="11724"/>
                    <a:pt x="12187" y="13917"/>
                    <a:pt x="12263" y="14288"/>
                  </a:cubicBezTo>
                  <a:cubicBezTo>
                    <a:pt x="12338" y="14658"/>
                    <a:pt x="13536" y="15633"/>
                    <a:pt x="13536" y="15633"/>
                  </a:cubicBezTo>
                  <a:lnTo>
                    <a:pt x="12576" y="12433"/>
                  </a:lnTo>
                  <a:cubicBezTo>
                    <a:pt x="12576" y="12433"/>
                    <a:pt x="11363" y="9259"/>
                    <a:pt x="11289" y="8434"/>
                  </a:cubicBezTo>
                  <a:cubicBezTo>
                    <a:pt x="11213" y="7608"/>
                    <a:pt x="10186" y="4494"/>
                    <a:pt x="10038" y="3561"/>
                  </a:cubicBezTo>
                  <a:cubicBezTo>
                    <a:pt x="9890" y="2629"/>
                    <a:pt x="8960" y="1"/>
                    <a:pt x="89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295;p45">
              <a:extLst>
                <a:ext uri="{FF2B5EF4-FFF2-40B4-BE49-F238E27FC236}">
                  <a16:creationId xmlns:a16="http://schemas.microsoft.com/office/drawing/2014/main" xmlns="" id="{C181C2E0-D6B9-E965-EC28-04E8E16FBFD0}"/>
                </a:ext>
              </a:extLst>
            </p:cNvPr>
            <p:cNvSpPr/>
            <p:nvPr/>
          </p:nvSpPr>
          <p:spPr>
            <a:xfrm>
              <a:off x="1942544" y="4133328"/>
              <a:ext cx="13242" cy="13242"/>
            </a:xfrm>
            <a:custGeom>
              <a:avLst/>
              <a:gdLst/>
              <a:ahLst/>
              <a:cxnLst/>
              <a:rect l="l" t="t" r="r" b="b"/>
              <a:pathLst>
                <a:path w="318" h="318" extrusionOk="0">
                  <a:moveTo>
                    <a:pt x="317" y="0"/>
                  </a:moveTo>
                  <a:lnTo>
                    <a:pt x="0" y="317"/>
                  </a:lnTo>
                </a:path>
              </a:pathLst>
            </a:custGeom>
            <a:solidFill>
              <a:srgbClr val="CC8F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296;p45">
              <a:extLst>
                <a:ext uri="{FF2B5EF4-FFF2-40B4-BE49-F238E27FC236}">
                  <a16:creationId xmlns:a16="http://schemas.microsoft.com/office/drawing/2014/main" xmlns="" id="{95B48C49-D3C9-72FB-DC73-952F350CB48A}"/>
                </a:ext>
              </a:extLst>
            </p:cNvPr>
            <p:cNvSpPr/>
            <p:nvPr/>
          </p:nvSpPr>
          <p:spPr>
            <a:xfrm>
              <a:off x="1941087" y="4132245"/>
              <a:ext cx="16199" cy="15324"/>
            </a:xfrm>
            <a:custGeom>
              <a:avLst/>
              <a:gdLst/>
              <a:ahLst/>
              <a:cxnLst/>
              <a:rect l="l" t="t" r="r" b="b"/>
              <a:pathLst>
                <a:path w="389" h="368" extrusionOk="0">
                  <a:moveTo>
                    <a:pt x="352" y="0"/>
                  </a:moveTo>
                  <a:cubicBezTo>
                    <a:pt x="346" y="0"/>
                    <a:pt x="340" y="3"/>
                    <a:pt x="335" y="8"/>
                  </a:cubicBezTo>
                  <a:lnTo>
                    <a:pt x="18" y="325"/>
                  </a:lnTo>
                  <a:cubicBezTo>
                    <a:pt x="1" y="342"/>
                    <a:pt x="18" y="367"/>
                    <a:pt x="37" y="367"/>
                  </a:cubicBezTo>
                  <a:cubicBezTo>
                    <a:pt x="43" y="367"/>
                    <a:pt x="48" y="365"/>
                    <a:pt x="53" y="360"/>
                  </a:cubicBezTo>
                  <a:lnTo>
                    <a:pt x="371" y="43"/>
                  </a:lnTo>
                  <a:cubicBezTo>
                    <a:pt x="388" y="26"/>
                    <a:pt x="371" y="0"/>
                    <a:pt x="352" y="0"/>
                  </a:cubicBezTo>
                  <a:close/>
                </a:path>
              </a:pathLst>
            </a:custGeom>
            <a:solidFill>
              <a:srgbClr val="CC8F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297;p45">
              <a:extLst>
                <a:ext uri="{FF2B5EF4-FFF2-40B4-BE49-F238E27FC236}">
                  <a16:creationId xmlns:a16="http://schemas.microsoft.com/office/drawing/2014/main" xmlns="" id="{D256C1AE-1F88-8C12-E14A-9C0E53B7ECAB}"/>
                </a:ext>
              </a:extLst>
            </p:cNvPr>
            <p:cNvSpPr/>
            <p:nvPr/>
          </p:nvSpPr>
          <p:spPr>
            <a:xfrm>
              <a:off x="1789717" y="3462717"/>
              <a:ext cx="764431" cy="757061"/>
            </a:xfrm>
            <a:custGeom>
              <a:avLst/>
              <a:gdLst/>
              <a:ahLst/>
              <a:cxnLst/>
              <a:rect l="l" t="t" r="r" b="b"/>
              <a:pathLst>
                <a:path w="18357" h="18180" extrusionOk="0">
                  <a:moveTo>
                    <a:pt x="18356" y="1"/>
                  </a:moveTo>
                  <a:cubicBezTo>
                    <a:pt x="17006" y="1323"/>
                    <a:pt x="15809" y="2799"/>
                    <a:pt x="14794" y="4392"/>
                  </a:cubicBezTo>
                  <a:cubicBezTo>
                    <a:pt x="14178" y="5362"/>
                    <a:pt x="13614" y="6389"/>
                    <a:pt x="12761" y="7160"/>
                  </a:cubicBezTo>
                  <a:cubicBezTo>
                    <a:pt x="11767" y="8057"/>
                    <a:pt x="10444" y="8539"/>
                    <a:pt x="9496" y="9482"/>
                  </a:cubicBezTo>
                  <a:cubicBezTo>
                    <a:pt x="8771" y="10200"/>
                    <a:pt x="8287" y="11161"/>
                    <a:pt x="7448" y="11742"/>
                  </a:cubicBezTo>
                  <a:cubicBezTo>
                    <a:pt x="6642" y="12300"/>
                    <a:pt x="5580" y="12447"/>
                    <a:pt x="4850" y="13102"/>
                  </a:cubicBezTo>
                  <a:cubicBezTo>
                    <a:pt x="4321" y="13575"/>
                    <a:pt x="4030" y="14254"/>
                    <a:pt x="3577" y="14797"/>
                  </a:cubicBezTo>
                  <a:cubicBezTo>
                    <a:pt x="2563" y="16014"/>
                    <a:pt x="797" y="16496"/>
                    <a:pt x="0" y="17862"/>
                  </a:cubicBezTo>
                  <a:cubicBezTo>
                    <a:pt x="101" y="18088"/>
                    <a:pt x="318" y="18180"/>
                    <a:pt x="562" y="18180"/>
                  </a:cubicBezTo>
                  <a:cubicBezTo>
                    <a:pt x="831" y="18180"/>
                    <a:pt x="1133" y="18068"/>
                    <a:pt x="1348" y="17899"/>
                  </a:cubicBezTo>
                  <a:cubicBezTo>
                    <a:pt x="1757" y="17579"/>
                    <a:pt x="2123" y="17109"/>
                    <a:pt x="2644" y="17087"/>
                  </a:cubicBezTo>
                  <a:lnTo>
                    <a:pt x="2802" y="17201"/>
                  </a:lnTo>
                  <a:cubicBezTo>
                    <a:pt x="5055" y="16262"/>
                    <a:pt x="6194" y="13714"/>
                    <a:pt x="8234" y="12371"/>
                  </a:cubicBezTo>
                  <a:cubicBezTo>
                    <a:pt x="8915" y="11921"/>
                    <a:pt x="9682" y="11621"/>
                    <a:pt x="10377" y="11188"/>
                  </a:cubicBezTo>
                  <a:cubicBezTo>
                    <a:pt x="11187" y="10686"/>
                    <a:pt x="11881" y="10018"/>
                    <a:pt x="12569" y="9358"/>
                  </a:cubicBezTo>
                  <a:cubicBezTo>
                    <a:pt x="13387" y="8570"/>
                    <a:pt x="14223" y="7758"/>
                    <a:pt x="14701" y="6726"/>
                  </a:cubicBezTo>
                  <a:cubicBezTo>
                    <a:pt x="14998" y="6083"/>
                    <a:pt x="15145" y="5379"/>
                    <a:pt x="15425" y="4729"/>
                  </a:cubicBezTo>
                  <a:cubicBezTo>
                    <a:pt x="16166" y="3019"/>
                    <a:pt x="17797" y="1777"/>
                    <a:pt x="183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298;p45">
              <a:extLst>
                <a:ext uri="{FF2B5EF4-FFF2-40B4-BE49-F238E27FC236}">
                  <a16:creationId xmlns:a16="http://schemas.microsoft.com/office/drawing/2014/main" xmlns="" id="{301F6B52-042F-2BE9-AA78-1C5F5B016EE2}"/>
                </a:ext>
              </a:extLst>
            </p:cNvPr>
            <p:cNvSpPr/>
            <p:nvPr/>
          </p:nvSpPr>
          <p:spPr>
            <a:xfrm>
              <a:off x="1776599" y="3453306"/>
              <a:ext cx="789084" cy="777091"/>
            </a:xfrm>
            <a:custGeom>
              <a:avLst/>
              <a:gdLst/>
              <a:ahLst/>
              <a:cxnLst/>
              <a:rect l="l" t="t" r="r" b="b"/>
              <a:pathLst>
                <a:path w="18949" h="18661" extrusionOk="0">
                  <a:moveTo>
                    <a:pt x="17808" y="1471"/>
                  </a:moveTo>
                  <a:lnTo>
                    <a:pt x="17808" y="1471"/>
                  </a:lnTo>
                  <a:cubicBezTo>
                    <a:pt x="17279" y="2298"/>
                    <a:pt x="16603" y="3041"/>
                    <a:pt x="16065" y="3857"/>
                  </a:cubicBezTo>
                  <a:cubicBezTo>
                    <a:pt x="15626" y="4524"/>
                    <a:pt x="15354" y="5236"/>
                    <a:pt x="15105" y="5987"/>
                  </a:cubicBezTo>
                  <a:cubicBezTo>
                    <a:pt x="14832" y="6808"/>
                    <a:pt x="14452" y="7516"/>
                    <a:pt x="13884" y="8168"/>
                  </a:cubicBezTo>
                  <a:cubicBezTo>
                    <a:pt x="13344" y="8789"/>
                    <a:pt x="12732" y="9356"/>
                    <a:pt x="12131" y="9918"/>
                  </a:cubicBezTo>
                  <a:cubicBezTo>
                    <a:pt x="11484" y="10523"/>
                    <a:pt x="10804" y="11061"/>
                    <a:pt x="10021" y="11482"/>
                  </a:cubicBezTo>
                  <a:cubicBezTo>
                    <a:pt x="9292" y="11871"/>
                    <a:pt x="8552" y="12218"/>
                    <a:pt x="7899" y="12734"/>
                  </a:cubicBezTo>
                  <a:cubicBezTo>
                    <a:pt x="7359" y="13162"/>
                    <a:pt x="6888" y="13670"/>
                    <a:pt x="6433" y="14186"/>
                  </a:cubicBezTo>
                  <a:cubicBezTo>
                    <a:pt x="5451" y="15301"/>
                    <a:pt x="4502" y="16544"/>
                    <a:pt x="3145" y="17221"/>
                  </a:cubicBezTo>
                  <a:lnTo>
                    <a:pt x="3145" y="17221"/>
                  </a:lnTo>
                  <a:cubicBezTo>
                    <a:pt x="3122" y="17156"/>
                    <a:pt x="3065" y="17107"/>
                    <a:pt x="2973" y="17107"/>
                  </a:cubicBezTo>
                  <a:cubicBezTo>
                    <a:pt x="2968" y="17107"/>
                    <a:pt x="2963" y="17107"/>
                    <a:pt x="2959" y="17107"/>
                  </a:cubicBezTo>
                  <a:cubicBezTo>
                    <a:pt x="2420" y="17135"/>
                    <a:pt x="2032" y="17480"/>
                    <a:pt x="1645" y="17816"/>
                  </a:cubicBezTo>
                  <a:cubicBezTo>
                    <a:pt x="1480" y="17959"/>
                    <a:pt x="1147" y="18167"/>
                    <a:pt x="874" y="18167"/>
                  </a:cubicBezTo>
                  <a:cubicBezTo>
                    <a:pt x="778" y="18167"/>
                    <a:pt x="690" y="18142"/>
                    <a:pt x="620" y="18079"/>
                  </a:cubicBezTo>
                  <a:lnTo>
                    <a:pt x="620" y="18079"/>
                  </a:lnTo>
                  <a:cubicBezTo>
                    <a:pt x="1427" y="16886"/>
                    <a:pt x="2936" y="16415"/>
                    <a:pt x="3912" y="15381"/>
                  </a:cubicBezTo>
                  <a:cubicBezTo>
                    <a:pt x="4483" y="14776"/>
                    <a:pt x="4786" y="13935"/>
                    <a:pt x="5449" y="13416"/>
                  </a:cubicBezTo>
                  <a:cubicBezTo>
                    <a:pt x="6091" y="12913"/>
                    <a:pt x="6929" y="12743"/>
                    <a:pt x="7632" y="12343"/>
                  </a:cubicBezTo>
                  <a:cubicBezTo>
                    <a:pt x="8365" y="11926"/>
                    <a:pt x="8853" y="11252"/>
                    <a:pt x="9362" y="10600"/>
                  </a:cubicBezTo>
                  <a:cubicBezTo>
                    <a:pt x="9905" y="9904"/>
                    <a:pt x="10527" y="9375"/>
                    <a:pt x="11274" y="8909"/>
                  </a:cubicBezTo>
                  <a:cubicBezTo>
                    <a:pt x="11976" y="8469"/>
                    <a:pt x="12705" y="8060"/>
                    <a:pt x="13314" y="7492"/>
                  </a:cubicBezTo>
                  <a:cubicBezTo>
                    <a:pt x="13957" y="6887"/>
                    <a:pt x="14439" y="6135"/>
                    <a:pt x="14903" y="5391"/>
                  </a:cubicBezTo>
                  <a:cubicBezTo>
                    <a:pt x="15769" y="3997"/>
                    <a:pt x="16720" y="2684"/>
                    <a:pt x="17808" y="1471"/>
                  </a:cubicBezTo>
                  <a:close/>
                  <a:moveTo>
                    <a:pt x="18663" y="0"/>
                  </a:moveTo>
                  <a:cubicBezTo>
                    <a:pt x="18607" y="0"/>
                    <a:pt x="18550" y="20"/>
                    <a:pt x="18505" y="65"/>
                  </a:cubicBezTo>
                  <a:cubicBezTo>
                    <a:pt x="16934" y="1623"/>
                    <a:pt x="15623" y="3368"/>
                    <a:pt x="14450" y="5237"/>
                  </a:cubicBezTo>
                  <a:cubicBezTo>
                    <a:pt x="13881" y="6145"/>
                    <a:pt x="13269" y="7010"/>
                    <a:pt x="12385" y="7637"/>
                  </a:cubicBezTo>
                  <a:cubicBezTo>
                    <a:pt x="11574" y="8212"/>
                    <a:pt x="10666" y="8645"/>
                    <a:pt x="9906" y="9294"/>
                  </a:cubicBezTo>
                  <a:cubicBezTo>
                    <a:pt x="9137" y="9953"/>
                    <a:pt x="8663" y="10877"/>
                    <a:pt x="7904" y="11546"/>
                  </a:cubicBezTo>
                  <a:cubicBezTo>
                    <a:pt x="7167" y="12198"/>
                    <a:pt x="6152" y="12343"/>
                    <a:pt x="5344" y="12879"/>
                  </a:cubicBezTo>
                  <a:cubicBezTo>
                    <a:pt x="4498" y="13440"/>
                    <a:pt x="4171" y="14411"/>
                    <a:pt x="3470" y="15108"/>
                  </a:cubicBezTo>
                  <a:cubicBezTo>
                    <a:pt x="2842" y="15734"/>
                    <a:pt x="2042" y="16143"/>
                    <a:pt x="1335" y="16667"/>
                  </a:cubicBezTo>
                  <a:cubicBezTo>
                    <a:pt x="954" y="16949"/>
                    <a:pt x="599" y="17259"/>
                    <a:pt x="312" y="17638"/>
                  </a:cubicBezTo>
                  <a:cubicBezTo>
                    <a:pt x="188" y="17805"/>
                    <a:pt x="1" y="17999"/>
                    <a:pt x="94" y="18218"/>
                  </a:cubicBezTo>
                  <a:cubicBezTo>
                    <a:pt x="170" y="18394"/>
                    <a:pt x="336" y="18528"/>
                    <a:pt x="513" y="18596"/>
                  </a:cubicBezTo>
                  <a:cubicBezTo>
                    <a:pt x="630" y="18641"/>
                    <a:pt x="756" y="18661"/>
                    <a:pt x="884" y="18661"/>
                  </a:cubicBezTo>
                  <a:cubicBezTo>
                    <a:pt x="1164" y="18661"/>
                    <a:pt x="1451" y="18564"/>
                    <a:pt x="1680" y="18419"/>
                  </a:cubicBezTo>
                  <a:cubicBezTo>
                    <a:pt x="2106" y="18153"/>
                    <a:pt x="2431" y="17589"/>
                    <a:pt x="2959" y="17523"/>
                  </a:cubicBezTo>
                  <a:cubicBezTo>
                    <a:pt x="2963" y="17522"/>
                    <a:pt x="2967" y="17522"/>
                    <a:pt x="2971" y="17521"/>
                  </a:cubicBezTo>
                  <a:lnTo>
                    <a:pt x="2971" y="17521"/>
                  </a:lnTo>
                  <a:cubicBezTo>
                    <a:pt x="3000" y="17571"/>
                    <a:pt x="3048" y="17607"/>
                    <a:pt x="3107" y="17607"/>
                  </a:cubicBezTo>
                  <a:cubicBezTo>
                    <a:pt x="3125" y="17607"/>
                    <a:pt x="3144" y="17604"/>
                    <a:pt x="3163" y="17596"/>
                  </a:cubicBezTo>
                  <a:cubicBezTo>
                    <a:pt x="4483" y="17084"/>
                    <a:pt x="5436" y="16069"/>
                    <a:pt x="6361" y="15037"/>
                  </a:cubicBezTo>
                  <a:cubicBezTo>
                    <a:pt x="6832" y="14513"/>
                    <a:pt x="7302" y="13985"/>
                    <a:pt x="7825" y="13513"/>
                  </a:cubicBezTo>
                  <a:cubicBezTo>
                    <a:pt x="8437" y="12963"/>
                    <a:pt x="9114" y="12566"/>
                    <a:pt x="9846" y="12194"/>
                  </a:cubicBezTo>
                  <a:cubicBezTo>
                    <a:pt x="10635" y="11792"/>
                    <a:pt x="11359" y="11339"/>
                    <a:pt x="12031" y="10758"/>
                  </a:cubicBezTo>
                  <a:cubicBezTo>
                    <a:pt x="12689" y="10189"/>
                    <a:pt x="13328" y="9580"/>
                    <a:pt x="13923" y="8945"/>
                  </a:cubicBezTo>
                  <a:cubicBezTo>
                    <a:pt x="14474" y="8356"/>
                    <a:pt x="14979" y="7712"/>
                    <a:pt x="15299" y="6964"/>
                  </a:cubicBezTo>
                  <a:cubicBezTo>
                    <a:pt x="15642" y="6168"/>
                    <a:pt x="15802" y="5309"/>
                    <a:pt x="16223" y="4547"/>
                  </a:cubicBezTo>
                  <a:cubicBezTo>
                    <a:pt x="17037" y="3073"/>
                    <a:pt x="18371" y="1928"/>
                    <a:pt x="18897" y="293"/>
                  </a:cubicBezTo>
                  <a:cubicBezTo>
                    <a:pt x="18949" y="129"/>
                    <a:pt x="18806" y="0"/>
                    <a:pt x="186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299;p45">
              <a:extLst>
                <a:ext uri="{FF2B5EF4-FFF2-40B4-BE49-F238E27FC236}">
                  <a16:creationId xmlns:a16="http://schemas.microsoft.com/office/drawing/2014/main" xmlns="" id="{C3634218-B565-6BF7-073E-0E806BF6A2DF}"/>
                </a:ext>
              </a:extLst>
            </p:cNvPr>
            <p:cNvSpPr/>
            <p:nvPr/>
          </p:nvSpPr>
          <p:spPr>
            <a:xfrm>
              <a:off x="2174771" y="2214949"/>
              <a:ext cx="72283" cy="171652"/>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708" y="1672109"/>
            <a:ext cx="564006" cy="56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2620" y="1639969"/>
            <a:ext cx="498312" cy="502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6202" y="1572635"/>
            <a:ext cx="459091" cy="462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670"/>
    </mc:Choice>
    <mc:Fallback>
      <p:transition spd="slow" advTm="15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Abstract</a:t>
            </a:r>
            <a:endParaRPr lang="en-IN" dirty="0"/>
          </a:p>
        </p:txBody>
      </p:sp>
      <p:sp>
        <p:nvSpPr>
          <p:cNvPr id="3" name="TextBox 2"/>
          <p:cNvSpPr txBox="1"/>
          <p:nvPr/>
        </p:nvSpPr>
        <p:spPr>
          <a:xfrm>
            <a:off x="339048" y="1592493"/>
            <a:ext cx="3821986" cy="2246769"/>
          </a:xfrm>
          <a:prstGeom prst="rect">
            <a:avLst/>
          </a:prstGeom>
          <a:noFill/>
        </p:spPr>
        <p:txBody>
          <a:bodyPr wrap="square" rtlCol="0">
            <a:spAutoFit/>
          </a:bodyPr>
          <a:lstStyle/>
          <a:p>
            <a:r>
              <a:rPr lang="en-US" dirty="0"/>
              <a:t>Daily events have typically been reported by mass </a:t>
            </a:r>
            <a:r>
              <a:rPr lang="en-US" dirty="0" smtClean="0"/>
              <a:t>media sources</a:t>
            </a:r>
            <a:r>
              <a:rPr lang="en-US" dirty="0"/>
              <a:t>, particularly the news media. The dependability </a:t>
            </a:r>
            <a:r>
              <a:rPr lang="en-US" dirty="0" smtClean="0"/>
              <a:t>of information </a:t>
            </a:r>
            <a:r>
              <a:rPr lang="en-US" dirty="0"/>
              <a:t>on the internet has become a critical issue in</a:t>
            </a:r>
          </a:p>
          <a:p>
            <a:r>
              <a:rPr lang="en-US" dirty="0"/>
              <a:t>modern life in recent years. Fake news </a:t>
            </a:r>
            <a:r>
              <a:rPr lang="en-US" dirty="0" smtClean="0"/>
              <a:t>on social </a:t>
            </a:r>
            <a:r>
              <a:rPr lang="en-US" dirty="0"/>
              <a:t>media </a:t>
            </a:r>
            <a:r>
              <a:rPr lang="en-US" dirty="0" smtClean="0"/>
              <a:t>and the </a:t>
            </a:r>
            <a:r>
              <a:rPr lang="en-US" dirty="0"/>
              <a:t>Internet is influencing people to the point that it needs </a:t>
            </a:r>
            <a:r>
              <a:rPr lang="en-US" dirty="0" smtClean="0"/>
              <a:t>to be </a:t>
            </a:r>
            <a:r>
              <a:rPr lang="en-US" dirty="0"/>
              <a:t>stopped. Our goal is to develop a </a:t>
            </a:r>
            <a:r>
              <a:rPr lang="en-US" dirty="0" smtClean="0"/>
              <a:t>reliable model that classifies </a:t>
            </a:r>
            <a:r>
              <a:rPr lang="en-US" dirty="0"/>
              <a:t>a given information is either fake or true.</a:t>
            </a:r>
            <a:endParaRPr lang="en-IN" dirty="0"/>
          </a:p>
        </p:txBody>
      </p:sp>
      <p:grpSp>
        <p:nvGrpSpPr>
          <p:cNvPr id="4" name="Google Shape;222;p16"/>
          <p:cNvGrpSpPr/>
          <p:nvPr/>
        </p:nvGrpSpPr>
        <p:grpSpPr>
          <a:xfrm>
            <a:off x="4411434" y="1046721"/>
            <a:ext cx="3419971" cy="3737900"/>
            <a:chOff x="481150" y="1007775"/>
            <a:chExt cx="3419971" cy="3737900"/>
          </a:xfrm>
        </p:grpSpPr>
        <p:sp>
          <p:nvSpPr>
            <p:cNvPr id="5" name="Google Shape;223;p16"/>
            <p:cNvSpPr/>
            <p:nvPr/>
          </p:nvSpPr>
          <p:spPr>
            <a:xfrm>
              <a:off x="481150" y="1007775"/>
              <a:ext cx="3419971" cy="3671041"/>
            </a:xfrm>
            <a:custGeom>
              <a:avLst/>
              <a:gdLst/>
              <a:ahLst/>
              <a:cxnLst/>
              <a:rect l="l" t="t" r="r" b="b"/>
              <a:pathLst>
                <a:path w="19174" h="24400" extrusionOk="0">
                  <a:moveTo>
                    <a:pt x="9952" y="0"/>
                  </a:moveTo>
                  <a:cubicBezTo>
                    <a:pt x="7821" y="0"/>
                    <a:pt x="5443" y="831"/>
                    <a:pt x="3293" y="2784"/>
                  </a:cubicBezTo>
                  <a:cubicBezTo>
                    <a:pt x="1839" y="4101"/>
                    <a:pt x="1104" y="6300"/>
                    <a:pt x="1044" y="8402"/>
                  </a:cubicBezTo>
                  <a:cubicBezTo>
                    <a:pt x="978" y="10469"/>
                    <a:pt x="1621" y="12556"/>
                    <a:pt x="1180" y="14567"/>
                  </a:cubicBezTo>
                  <a:cubicBezTo>
                    <a:pt x="947" y="15610"/>
                    <a:pt x="436" y="16567"/>
                    <a:pt x="284" y="17626"/>
                  </a:cubicBezTo>
                  <a:cubicBezTo>
                    <a:pt x="0" y="19607"/>
                    <a:pt x="1059" y="21577"/>
                    <a:pt x="2518" y="22666"/>
                  </a:cubicBezTo>
                  <a:cubicBezTo>
                    <a:pt x="3977" y="23750"/>
                    <a:pt x="5765" y="24105"/>
                    <a:pt x="7507" y="24282"/>
                  </a:cubicBezTo>
                  <a:cubicBezTo>
                    <a:pt x="8212" y="24354"/>
                    <a:pt x="8922" y="24400"/>
                    <a:pt x="9631" y="24400"/>
                  </a:cubicBezTo>
                  <a:cubicBezTo>
                    <a:pt x="10875" y="24400"/>
                    <a:pt x="12116" y="24259"/>
                    <a:pt x="13312" y="23872"/>
                  </a:cubicBezTo>
                  <a:cubicBezTo>
                    <a:pt x="15197" y="23264"/>
                    <a:pt x="16975" y="21988"/>
                    <a:pt x="18003" y="20078"/>
                  </a:cubicBezTo>
                  <a:cubicBezTo>
                    <a:pt x="19026" y="18173"/>
                    <a:pt x="19173" y="15595"/>
                    <a:pt x="18089" y="13766"/>
                  </a:cubicBezTo>
                  <a:cubicBezTo>
                    <a:pt x="17203" y="12267"/>
                    <a:pt x="15567" y="11264"/>
                    <a:pt x="15268" y="9481"/>
                  </a:cubicBezTo>
                  <a:cubicBezTo>
                    <a:pt x="14928" y="7449"/>
                    <a:pt x="16722" y="5216"/>
                    <a:pt x="15886" y="3392"/>
                  </a:cubicBezTo>
                  <a:cubicBezTo>
                    <a:pt x="14944" y="1327"/>
                    <a:pt x="12646" y="0"/>
                    <a:pt x="9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4;p16"/>
            <p:cNvSpPr/>
            <p:nvPr/>
          </p:nvSpPr>
          <p:spPr>
            <a:xfrm>
              <a:off x="769843" y="4667091"/>
              <a:ext cx="2778451" cy="78584"/>
            </a:xfrm>
            <a:custGeom>
              <a:avLst/>
              <a:gdLst/>
              <a:ahLst/>
              <a:cxnLst/>
              <a:rect l="l" t="t" r="r" b="b"/>
              <a:pathLst>
                <a:path w="31418" h="690" extrusionOk="0">
                  <a:moveTo>
                    <a:pt x="264" y="0"/>
                  </a:moveTo>
                  <a:cubicBezTo>
                    <a:pt x="117" y="0"/>
                    <a:pt x="1" y="158"/>
                    <a:pt x="1" y="345"/>
                  </a:cubicBezTo>
                  <a:cubicBezTo>
                    <a:pt x="1" y="537"/>
                    <a:pt x="117" y="689"/>
                    <a:pt x="264" y="689"/>
                  </a:cubicBezTo>
                  <a:lnTo>
                    <a:pt x="31154" y="689"/>
                  </a:lnTo>
                  <a:cubicBezTo>
                    <a:pt x="31301" y="689"/>
                    <a:pt x="31418" y="537"/>
                    <a:pt x="31418" y="345"/>
                  </a:cubicBezTo>
                  <a:cubicBezTo>
                    <a:pt x="31418" y="158"/>
                    <a:pt x="31301" y="0"/>
                    <a:pt x="31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5;p16"/>
            <p:cNvSpPr/>
            <p:nvPr/>
          </p:nvSpPr>
          <p:spPr>
            <a:xfrm>
              <a:off x="1733350" y="2296039"/>
              <a:ext cx="1366224" cy="2402396"/>
            </a:xfrm>
            <a:custGeom>
              <a:avLst/>
              <a:gdLst/>
              <a:ahLst/>
              <a:cxnLst/>
              <a:rect l="l" t="t" r="r" b="b"/>
              <a:pathLst>
                <a:path w="11996" h="21094" extrusionOk="0">
                  <a:moveTo>
                    <a:pt x="0" y="0"/>
                  </a:moveTo>
                  <a:lnTo>
                    <a:pt x="0" y="21093"/>
                  </a:lnTo>
                  <a:lnTo>
                    <a:pt x="11996" y="21093"/>
                  </a:lnTo>
                  <a:lnTo>
                    <a:pt x="119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6;p16"/>
            <p:cNvSpPr/>
            <p:nvPr/>
          </p:nvSpPr>
          <p:spPr>
            <a:xfrm>
              <a:off x="1655449" y="2246953"/>
              <a:ext cx="1380119" cy="2451482"/>
            </a:xfrm>
            <a:custGeom>
              <a:avLst/>
              <a:gdLst/>
              <a:ahLst/>
              <a:cxnLst/>
              <a:rect l="l" t="t" r="r" b="b"/>
              <a:pathLst>
                <a:path w="12118" h="21525" extrusionOk="0">
                  <a:moveTo>
                    <a:pt x="0" y="0"/>
                  </a:moveTo>
                  <a:lnTo>
                    <a:pt x="0" y="21524"/>
                  </a:lnTo>
                  <a:lnTo>
                    <a:pt x="12117" y="21524"/>
                  </a:lnTo>
                  <a:lnTo>
                    <a:pt x="12117" y="487"/>
                  </a:lnTo>
                  <a:cubicBezTo>
                    <a:pt x="12117" y="218"/>
                    <a:pt x="11905" y="0"/>
                    <a:pt x="11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7;p16"/>
            <p:cNvSpPr/>
            <p:nvPr/>
          </p:nvSpPr>
          <p:spPr>
            <a:xfrm>
              <a:off x="1459331" y="2192742"/>
              <a:ext cx="1498906" cy="2505694"/>
            </a:xfrm>
            <a:custGeom>
              <a:avLst/>
              <a:gdLst/>
              <a:ahLst/>
              <a:cxnLst/>
              <a:rect l="l" t="t" r="r" b="b"/>
              <a:pathLst>
                <a:path w="13161" h="22001" extrusionOk="0">
                  <a:moveTo>
                    <a:pt x="578" y="0"/>
                  </a:moveTo>
                  <a:cubicBezTo>
                    <a:pt x="258" y="0"/>
                    <a:pt x="0" y="259"/>
                    <a:pt x="0" y="578"/>
                  </a:cubicBezTo>
                  <a:lnTo>
                    <a:pt x="0" y="22000"/>
                  </a:lnTo>
                  <a:lnTo>
                    <a:pt x="13160" y="22000"/>
                  </a:lnTo>
                  <a:lnTo>
                    <a:pt x="131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8;p16"/>
            <p:cNvSpPr/>
            <p:nvPr/>
          </p:nvSpPr>
          <p:spPr>
            <a:xfrm>
              <a:off x="1631760" y="4250600"/>
              <a:ext cx="1139583" cy="308186"/>
            </a:xfrm>
            <a:custGeom>
              <a:avLst/>
              <a:gdLst/>
              <a:ahLst/>
              <a:cxnLst/>
              <a:rect l="l" t="t" r="r" b="b"/>
              <a:pathLst>
                <a:path w="10006" h="2706" extrusionOk="0">
                  <a:moveTo>
                    <a:pt x="1" y="0"/>
                  </a:moveTo>
                  <a:lnTo>
                    <a:pt x="1" y="2705"/>
                  </a:lnTo>
                  <a:lnTo>
                    <a:pt x="10005" y="2705"/>
                  </a:lnTo>
                  <a:lnTo>
                    <a:pt x="100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9;p16"/>
            <p:cNvSpPr/>
            <p:nvPr/>
          </p:nvSpPr>
          <p:spPr>
            <a:xfrm>
              <a:off x="2105996" y="3635600"/>
              <a:ext cx="665345" cy="534258"/>
            </a:xfrm>
            <a:custGeom>
              <a:avLst/>
              <a:gdLst/>
              <a:ahLst/>
              <a:cxnLst/>
              <a:rect l="l" t="t" r="r" b="b"/>
              <a:pathLst>
                <a:path w="5842" h="4691" extrusionOk="0">
                  <a:moveTo>
                    <a:pt x="1" y="0"/>
                  </a:moveTo>
                  <a:lnTo>
                    <a:pt x="1" y="4691"/>
                  </a:lnTo>
                  <a:lnTo>
                    <a:pt x="5841" y="4691"/>
                  </a:lnTo>
                  <a:lnTo>
                    <a:pt x="58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0;p16"/>
            <p:cNvSpPr/>
            <p:nvPr/>
          </p:nvSpPr>
          <p:spPr>
            <a:xfrm>
              <a:off x="1611032" y="2424050"/>
              <a:ext cx="253405" cy="285750"/>
            </a:xfrm>
            <a:custGeom>
              <a:avLst/>
              <a:gdLst/>
              <a:ahLst/>
              <a:cxnLst/>
              <a:rect l="l" t="t" r="r" b="b"/>
              <a:pathLst>
                <a:path w="2225" h="2509" extrusionOk="0">
                  <a:moveTo>
                    <a:pt x="0" y="1"/>
                  </a:moveTo>
                  <a:lnTo>
                    <a:pt x="0" y="2508"/>
                  </a:lnTo>
                  <a:lnTo>
                    <a:pt x="477" y="2508"/>
                  </a:lnTo>
                  <a:lnTo>
                    <a:pt x="477" y="1328"/>
                  </a:lnTo>
                  <a:cubicBezTo>
                    <a:pt x="477" y="1186"/>
                    <a:pt x="461" y="948"/>
                    <a:pt x="441" y="614"/>
                  </a:cubicBezTo>
                  <a:lnTo>
                    <a:pt x="456" y="614"/>
                  </a:lnTo>
                  <a:lnTo>
                    <a:pt x="1545" y="2508"/>
                  </a:lnTo>
                  <a:lnTo>
                    <a:pt x="2224" y="2508"/>
                  </a:lnTo>
                  <a:lnTo>
                    <a:pt x="2224" y="1"/>
                  </a:lnTo>
                  <a:lnTo>
                    <a:pt x="1743" y="1"/>
                  </a:lnTo>
                  <a:lnTo>
                    <a:pt x="1743" y="1186"/>
                  </a:lnTo>
                  <a:cubicBezTo>
                    <a:pt x="1743" y="1323"/>
                    <a:pt x="1753" y="1551"/>
                    <a:pt x="1768" y="1880"/>
                  </a:cubicBezTo>
                  <a:lnTo>
                    <a:pt x="1758" y="1880"/>
                  </a:lnTo>
                  <a:lnTo>
                    <a:pt x="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1;p16"/>
            <p:cNvSpPr/>
            <p:nvPr/>
          </p:nvSpPr>
          <p:spPr>
            <a:xfrm>
              <a:off x="1967507" y="2424050"/>
              <a:ext cx="164571" cy="285750"/>
            </a:xfrm>
            <a:custGeom>
              <a:avLst/>
              <a:gdLst/>
              <a:ahLst/>
              <a:cxnLst/>
              <a:rect l="l" t="t" r="r" b="b"/>
              <a:pathLst>
                <a:path w="1445" h="2509" extrusionOk="0">
                  <a:moveTo>
                    <a:pt x="1" y="1"/>
                  </a:moveTo>
                  <a:lnTo>
                    <a:pt x="1" y="2508"/>
                  </a:lnTo>
                  <a:lnTo>
                    <a:pt x="1445" y="2508"/>
                  </a:lnTo>
                  <a:lnTo>
                    <a:pt x="1445" y="2067"/>
                  </a:lnTo>
                  <a:lnTo>
                    <a:pt x="533" y="2067"/>
                  </a:lnTo>
                  <a:lnTo>
                    <a:pt x="533" y="1424"/>
                  </a:lnTo>
                  <a:lnTo>
                    <a:pt x="1384" y="1424"/>
                  </a:lnTo>
                  <a:lnTo>
                    <a:pt x="1384" y="988"/>
                  </a:lnTo>
                  <a:lnTo>
                    <a:pt x="533" y="988"/>
                  </a:lnTo>
                  <a:lnTo>
                    <a:pt x="533" y="436"/>
                  </a:lnTo>
                  <a:lnTo>
                    <a:pt x="1445" y="436"/>
                  </a:lnTo>
                  <a:lnTo>
                    <a:pt x="14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2;p16"/>
            <p:cNvSpPr/>
            <p:nvPr/>
          </p:nvSpPr>
          <p:spPr>
            <a:xfrm>
              <a:off x="2187883" y="2424050"/>
              <a:ext cx="386087" cy="285750"/>
            </a:xfrm>
            <a:custGeom>
              <a:avLst/>
              <a:gdLst/>
              <a:ahLst/>
              <a:cxnLst/>
              <a:rect l="l" t="t" r="r" b="b"/>
              <a:pathLst>
                <a:path w="3390" h="2509" extrusionOk="0">
                  <a:moveTo>
                    <a:pt x="1" y="1"/>
                  </a:moveTo>
                  <a:lnTo>
                    <a:pt x="639" y="2508"/>
                  </a:lnTo>
                  <a:lnTo>
                    <a:pt x="1242" y="2508"/>
                  </a:lnTo>
                  <a:lnTo>
                    <a:pt x="1576" y="1196"/>
                  </a:lnTo>
                  <a:cubicBezTo>
                    <a:pt x="1592" y="1135"/>
                    <a:pt x="1617" y="1039"/>
                    <a:pt x="1642" y="902"/>
                  </a:cubicBezTo>
                  <a:cubicBezTo>
                    <a:pt x="1668" y="765"/>
                    <a:pt x="1688" y="664"/>
                    <a:pt x="1693" y="603"/>
                  </a:cubicBezTo>
                  <a:cubicBezTo>
                    <a:pt x="1698" y="654"/>
                    <a:pt x="1713" y="755"/>
                    <a:pt x="1743" y="902"/>
                  </a:cubicBezTo>
                  <a:cubicBezTo>
                    <a:pt x="1774" y="1049"/>
                    <a:pt x="1799" y="1145"/>
                    <a:pt x="1809" y="1191"/>
                  </a:cubicBezTo>
                  <a:lnTo>
                    <a:pt x="2149" y="2508"/>
                  </a:lnTo>
                  <a:lnTo>
                    <a:pt x="2752" y="2508"/>
                  </a:lnTo>
                  <a:lnTo>
                    <a:pt x="3390" y="1"/>
                  </a:lnTo>
                  <a:lnTo>
                    <a:pt x="2868" y="1"/>
                  </a:lnTo>
                  <a:lnTo>
                    <a:pt x="2549" y="1368"/>
                  </a:lnTo>
                  <a:cubicBezTo>
                    <a:pt x="2529" y="1449"/>
                    <a:pt x="2508" y="1561"/>
                    <a:pt x="2483" y="1692"/>
                  </a:cubicBezTo>
                  <a:cubicBezTo>
                    <a:pt x="2458" y="1824"/>
                    <a:pt x="2437" y="1936"/>
                    <a:pt x="2427" y="2027"/>
                  </a:cubicBezTo>
                  <a:cubicBezTo>
                    <a:pt x="2412" y="1931"/>
                    <a:pt x="2397" y="1824"/>
                    <a:pt x="2372" y="1692"/>
                  </a:cubicBezTo>
                  <a:cubicBezTo>
                    <a:pt x="2346" y="1566"/>
                    <a:pt x="2326" y="1470"/>
                    <a:pt x="2311" y="1404"/>
                  </a:cubicBezTo>
                  <a:lnTo>
                    <a:pt x="1946" y="1"/>
                  </a:lnTo>
                  <a:lnTo>
                    <a:pt x="1445" y="1"/>
                  </a:lnTo>
                  <a:lnTo>
                    <a:pt x="1080" y="1404"/>
                  </a:lnTo>
                  <a:cubicBezTo>
                    <a:pt x="1060" y="1480"/>
                    <a:pt x="1034" y="1586"/>
                    <a:pt x="1009" y="1723"/>
                  </a:cubicBezTo>
                  <a:cubicBezTo>
                    <a:pt x="984" y="1860"/>
                    <a:pt x="968" y="1961"/>
                    <a:pt x="963" y="2027"/>
                  </a:cubicBezTo>
                  <a:cubicBezTo>
                    <a:pt x="938" y="1839"/>
                    <a:pt x="898" y="1622"/>
                    <a:pt x="842" y="1368"/>
                  </a:cubicBezTo>
                  <a:lnTo>
                    <a:pt x="5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3;p16"/>
            <p:cNvSpPr/>
            <p:nvPr/>
          </p:nvSpPr>
          <p:spPr>
            <a:xfrm>
              <a:off x="2624650" y="2420064"/>
              <a:ext cx="185868" cy="293722"/>
            </a:xfrm>
            <a:custGeom>
              <a:avLst/>
              <a:gdLst/>
              <a:ahLst/>
              <a:cxnLst/>
              <a:rect l="l" t="t" r="r" b="b"/>
              <a:pathLst>
                <a:path w="1632" h="2579" extrusionOk="0">
                  <a:moveTo>
                    <a:pt x="877" y="0"/>
                  </a:moveTo>
                  <a:cubicBezTo>
                    <a:pt x="614" y="0"/>
                    <a:pt x="401" y="66"/>
                    <a:pt x="254" y="193"/>
                  </a:cubicBezTo>
                  <a:cubicBezTo>
                    <a:pt x="102" y="319"/>
                    <a:pt x="26" y="491"/>
                    <a:pt x="26" y="714"/>
                  </a:cubicBezTo>
                  <a:cubicBezTo>
                    <a:pt x="26" y="831"/>
                    <a:pt x="51" y="932"/>
                    <a:pt x="97" y="1023"/>
                  </a:cubicBezTo>
                  <a:cubicBezTo>
                    <a:pt x="142" y="1109"/>
                    <a:pt x="203" y="1185"/>
                    <a:pt x="279" y="1251"/>
                  </a:cubicBezTo>
                  <a:cubicBezTo>
                    <a:pt x="355" y="1317"/>
                    <a:pt x="472" y="1388"/>
                    <a:pt x="624" y="1459"/>
                  </a:cubicBezTo>
                  <a:cubicBezTo>
                    <a:pt x="786" y="1540"/>
                    <a:pt x="897" y="1596"/>
                    <a:pt x="948" y="1631"/>
                  </a:cubicBezTo>
                  <a:cubicBezTo>
                    <a:pt x="1004" y="1667"/>
                    <a:pt x="1044" y="1702"/>
                    <a:pt x="1069" y="1743"/>
                  </a:cubicBezTo>
                  <a:cubicBezTo>
                    <a:pt x="1095" y="1778"/>
                    <a:pt x="1110" y="1824"/>
                    <a:pt x="1110" y="1874"/>
                  </a:cubicBezTo>
                  <a:cubicBezTo>
                    <a:pt x="1110" y="1960"/>
                    <a:pt x="1080" y="2026"/>
                    <a:pt x="1019" y="2072"/>
                  </a:cubicBezTo>
                  <a:cubicBezTo>
                    <a:pt x="953" y="2118"/>
                    <a:pt x="867" y="2138"/>
                    <a:pt x="750" y="2138"/>
                  </a:cubicBezTo>
                  <a:cubicBezTo>
                    <a:pt x="654" y="2138"/>
                    <a:pt x="543" y="2123"/>
                    <a:pt x="426" y="2092"/>
                  </a:cubicBezTo>
                  <a:cubicBezTo>
                    <a:pt x="310" y="2062"/>
                    <a:pt x="168" y="2006"/>
                    <a:pt x="1" y="1930"/>
                  </a:cubicBezTo>
                  <a:lnTo>
                    <a:pt x="1" y="2427"/>
                  </a:lnTo>
                  <a:cubicBezTo>
                    <a:pt x="203" y="2528"/>
                    <a:pt x="441" y="2578"/>
                    <a:pt x="710" y="2578"/>
                  </a:cubicBezTo>
                  <a:cubicBezTo>
                    <a:pt x="999" y="2578"/>
                    <a:pt x="1226" y="2513"/>
                    <a:pt x="1389" y="2381"/>
                  </a:cubicBezTo>
                  <a:cubicBezTo>
                    <a:pt x="1551" y="2249"/>
                    <a:pt x="1632" y="2072"/>
                    <a:pt x="1632" y="1844"/>
                  </a:cubicBezTo>
                  <a:cubicBezTo>
                    <a:pt x="1632" y="1682"/>
                    <a:pt x="1586" y="1545"/>
                    <a:pt x="1500" y="1434"/>
                  </a:cubicBezTo>
                  <a:cubicBezTo>
                    <a:pt x="1414" y="1322"/>
                    <a:pt x="1252" y="1206"/>
                    <a:pt x="1019" y="1094"/>
                  </a:cubicBezTo>
                  <a:cubicBezTo>
                    <a:pt x="841" y="1013"/>
                    <a:pt x="730" y="952"/>
                    <a:pt x="684" y="922"/>
                  </a:cubicBezTo>
                  <a:cubicBezTo>
                    <a:pt x="634" y="887"/>
                    <a:pt x="603" y="856"/>
                    <a:pt x="578" y="821"/>
                  </a:cubicBezTo>
                  <a:cubicBezTo>
                    <a:pt x="558" y="785"/>
                    <a:pt x="548" y="745"/>
                    <a:pt x="548" y="694"/>
                  </a:cubicBezTo>
                  <a:cubicBezTo>
                    <a:pt x="548" y="623"/>
                    <a:pt x="573" y="562"/>
                    <a:pt x="629" y="512"/>
                  </a:cubicBezTo>
                  <a:cubicBezTo>
                    <a:pt x="679" y="466"/>
                    <a:pt x="760" y="441"/>
                    <a:pt x="857" y="441"/>
                  </a:cubicBezTo>
                  <a:cubicBezTo>
                    <a:pt x="943" y="441"/>
                    <a:pt x="1029" y="456"/>
                    <a:pt x="1115" y="476"/>
                  </a:cubicBezTo>
                  <a:cubicBezTo>
                    <a:pt x="1206" y="497"/>
                    <a:pt x="1313" y="537"/>
                    <a:pt x="1449" y="593"/>
                  </a:cubicBezTo>
                  <a:lnTo>
                    <a:pt x="1622" y="177"/>
                  </a:lnTo>
                  <a:cubicBezTo>
                    <a:pt x="1490" y="122"/>
                    <a:pt x="1368" y="76"/>
                    <a:pt x="1247" y="46"/>
                  </a:cubicBezTo>
                  <a:cubicBezTo>
                    <a:pt x="1130" y="15"/>
                    <a:pt x="1009" y="0"/>
                    <a:pt x="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4;p16"/>
            <p:cNvSpPr/>
            <p:nvPr/>
          </p:nvSpPr>
          <p:spPr>
            <a:xfrm>
              <a:off x="1631760" y="2860244"/>
              <a:ext cx="784702" cy="38723"/>
            </a:xfrm>
            <a:custGeom>
              <a:avLst/>
              <a:gdLst/>
              <a:ahLst/>
              <a:cxnLst/>
              <a:rect l="l" t="t" r="r" b="b"/>
              <a:pathLst>
                <a:path w="6890" h="340" extrusionOk="0">
                  <a:moveTo>
                    <a:pt x="1" y="0"/>
                  </a:moveTo>
                  <a:lnTo>
                    <a:pt x="1" y="340"/>
                  </a:lnTo>
                  <a:lnTo>
                    <a:pt x="6890" y="340"/>
                  </a:lnTo>
                  <a:lnTo>
                    <a:pt x="6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5;p16"/>
            <p:cNvSpPr/>
            <p:nvPr/>
          </p:nvSpPr>
          <p:spPr>
            <a:xfrm>
              <a:off x="1631760" y="2968097"/>
              <a:ext cx="1139583" cy="38723"/>
            </a:xfrm>
            <a:custGeom>
              <a:avLst/>
              <a:gdLst/>
              <a:ahLst/>
              <a:cxnLst/>
              <a:rect l="l" t="t" r="r" b="b"/>
              <a:pathLst>
                <a:path w="10006" h="340" extrusionOk="0">
                  <a:moveTo>
                    <a:pt x="1" y="0"/>
                  </a:moveTo>
                  <a:lnTo>
                    <a:pt x="1" y="340"/>
                  </a:lnTo>
                  <a:lnTo>
                    <a:pt x="10005" y="340"/>
                  </a:lnTo>
                  <a:lnTo>
                    <a:pt x="100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6;p16"/>
            <p:cNvSpPr/>
            <p:nvPr/>
          </p:nvSpPr>
          <p:spPr>
            <a:xfrm>
              <a:off x="1631760" y="3076519"/>
              <a:ext cx="1139583" cy="38836"/>
            </a:xfrm>
            <a:custGeom>
              <a:avLst/>
              <a:gdLst/>
              <a:ahLst/>
              <a:cxnLst/>
              <a:rect l="l" t="t" r="r" b="b"/>
              <a:pathLst>
                <a:path w="10006" h="341" extrusionOk="0">
                  <a:moveTo>
                    <a:pt x="1" y="1"/>
                  </a:moveTo>
                  <a:lnTo>
                    <a:pt x="1" y="340"/>
                  </a:lnTo>
                  <a:lnTo>
                    <a:pt x="10005" y="340"/>
                  </a:lnTo>
                  <a:lnTo>
                    <a:pt x="100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7;p16"/>
            <p:cNvSpPr/>
            <p:nvPr/>
          </p:nvSpPr>
          <p:spPr>
            <a:xfrm>
              <a:off x="1631760" y="3184372"/>
              <a:ext cx="1139583" cy="38836"/>
            </a:xfrm>
            <a:custGeom>
              <a:avLst/>
              <a:gdLst/>
              <a:ahLst/>
              <a:cxnLst/>
              <a:rect l="l" t="t" r="r" b="b"/>
              <a:pathLst>
                <a:path w="10006" h="341" extrusionOk="0">
                  <a:moveTo>
                    <a:pt x="1" y="1"/>
                  </a:moveTo>
                  <a:lnTo>
                    <a:pt x="1" y="340"/>
                  </a:lnTo>
                  <a:lnTo>
                    <a:pt x="10005" y="340"/>
                  </a:lnTo>
                  <a:lnTo>
                    <a:pt x="100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8;p16"/>
            <p:cNvSpPr/>
            <p:nvPr/>
          </p:nvSpPr>
          <p:spPr>
            <a:xfrm>
              <a:off x="1631760" y="3292908"/>
              <a:ext cx="1139583" cy="38723"/>
            </a:xfrm>
            <a:custGeom>
              <a:avLst/>
              <a:gdLst/>
              <a:ahLst/>
              <a:cxnLst/>
              <a:rect l="l" t="t" r="r" b="b"/>
              <a:pathLst>
                <a:path w="10006" h="340" extrusionOk="0">
                  <a:moveTo>
                    <a:pt x="1" y="0"/>
                  </a:moveTo>
                  <a:lnTo>
                    <a:pt x="1" y="340"/>
                  </a:lnTo>
                  <a:lnTo>
                    <a:pt x="10005" y="340"/>
                  </a:lnTo>
                  <a:lnTo>
                    <a:pt x="100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9;p16"/>
            <p:cNvSpPr/>
            <p:nvPr/>
          </p:nvSpPr>
          <p:spPr>
            <a:xfrm>
              <a:off x="1631760" y="3400761"/>
              <a:ext cx="1139583" cy="38723"/>
            </a:xfrm>
            <a:custGeom>
              <a:avLst/>
              <a:gdLst/>
              <a:ahLst/>
              <a:cxnLst/>
              <a:rect l="l" t="t" r="r" b="b"/>
              <a:pathLst>
                <a:path w="10006" h="340" extrusionOk="0">
                  <a:moveTo>
                    <a:pt x="1" y="1"/>
                  </a:moveTo>
                  <a:lnTo>
                    <a:pt x="1" y="340"/>
                  </a:lnTo>
                  <a:lnTo>
                    <a:pt x="10005" y="340"/>
                  </a:lnTo>
                  <a:lnTo>
                    <a:pt x="100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0;p16"/>
            <p:cNvSpPr/>
            <p:nvPr/>
          </p:nvSpPr>
          <p:spPr>
            <a:xfrm>
              <a:off x="1631760" y="3509183"/>
              <a:ext cx="1139583" cy="38836"/>
            </a:xfrm>
            <a:custGeom>
              <a:avLst/>
              <a:gdLst/>
              <a:ahLst/>
              <a:cxnLst/>
              <a:rect l="l" t="t" r="r" b="b"/>
              <a:pathLst>
                <a:path w="10006" h="341" extrusionOk="0">
                  <a:moveTo>
                    <a:pt x="1" y="1"/>
                  </a:moveTo>
                  <a:lnTo>
                    <a:pt x="1" y="340"/>
                  </a:lnTo>
                  <a:lnTo>
                    <a:pt x="10005" y="340"/>
                  </a:lnTo>
                  <a:lnTo>
                    <a:pt x="100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1;p16"/>
            <p:cNvSpPr/>
            <p:nvPr/>
          </p:nvSpPr>
          <p:spPr>
            <a:xfrm>
              <a:off x="1631760" y="3630931"/>
              <a:ext cx="337114" cy="37014"/>
            </a:xfrm>
            <a:custGeom>
              <a:avLst/>
              <a:gdLst/>
              <a:ahLst/>
              <a:cxnLst/>
              <a:rect l="l" t="t" r="r" b="b"/>
              <a:pathLst>
                <a:path w="2960" h="325" extrusionOk="0">
                  <a:moveTo>
                    <a:pt x="1" y="1"/>
                  </a:moveTo>
                  <a:lnTo>
                    <a:pt x="1" y="325"/>
                  </a:lnTo>
                  <a:lnTo>
                    <a:pt x="2959" y="325"/>
                  </a:lnTo>
                  <a:lnTo>
                    <a:pt x="29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2;p16"/>
            <p:cNvSpPr/>
            <p:nvPr/>
          </p:nvSpPr>
          <p:spPr>
            <a:xfrm>
              <a:off x="1631760" y="3750970"/>
              <a:ext cx="337114" cy="37014"/>
            </a:xfrm>
            <a:custGeom>
              <a:avLst/>
              <a:gdLst/>
              <a:ahLst/>
              <a:cxnLst/>
              <a:rect l="l" t="t" r="r" b="b"/>
              <a:pathLst>
                <a:path w="2960" h="325" extrusionOk="0">
                  <a:moveTo>
                    <a:pt x="1" y="0"/>
                  </a:moveTo>
                  <a:lnTo>
                    <a:pt x="1" y="325"/>
                  </a:lnTo>
                  <a:lnTo>
                    <a:pt x="2959" y="325"/>
                  </a:lnTo>
                  <a:lnTo>
                    <a:pt x="29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3;p16"/>
            <p:cNvSpPr/>
            <p:nvPr/>
          </p:nvSpPr>
          <p:spPr>
            <a:xfrm>
              <a:off x="1631760" y="3871008"/>
              <a:ext cx="337114" cy="37014"/>
            </a:xfrm>
            <a:custGeom>
              <a:avLst/>
              <a:gdLst/>
              <a:ahLst/>
              <a:cxnLst/>
              <a:rect l="l" t="t" r="r" b="b"/>
              <a:pathLst>
                <a:path w="2960" h="325" extrusionOk="0">
                  <a:moveTo>
                    <a:pt x="1" y="0"/>
                  </a:moveTo>
                  <a:lnTo>
                    <a:pt x="1" y="324"/>
                  </a:lnTo>
                  <a:lnTo>
                    <a:pt x="2959" y="324"/>
                  </a:lnTo>
                  <a:lnTo>
                    <a:pt x="29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4;p16"/>
            <p:cNvSpPr/>
            <p:nvPr/>
          </p:nvSpPr>
          <p:spPr>
            <a:xfrm>
              <a:off x="1631760" y="3990933"/>
              <a:ext cx="337114" cy="37014"/>
            </a:xfrm>
            <a:custGeom>
              <a:avLst/>
              <a:gdLst/>
              <a:ahLst/>
              <a:cxnLst/>
              <a:rect l="l" t="t" r="r" b="b"/>
              <a:pathLst>
                <a:path w="2960" h="325" extrusionOk="0">
                  <a:moveTo>
                    <a:pt x="1" y="1"/>
                  </a:moveTo>
                  <a:lnTo>
                    <a:pt x="1" y="325"/>
                  </a:lnTo>
                  <a:lnTo>
                    <a:pt x="2959" y="325"/>
                  </a:lnTo>
                  <a:lnTo>
                    <a:pt x="29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5;p16"/>
            <p:cNvSpPr/>
            <p:nvPr/>
          </p:nvSpPr>
          <p:spPr>
            <a:xfrm>
              <a:off x="1631760" y="4110972"/>
              <a:ext cx="337114" cy="37014"/>
            </a:xfrm>
            <a:custGeom>
              <a:avLst/>
              <a:gdLst/>
              <a:ahLst/>
              <a:cxnLst/>
              <a:rect l="l" t="t" r="r" b="b"/>
              <a:pathLst>
                <a:path w="2960" h="325" extrusionOk="0">
                  <a:moveTo>
                    <a:pt x="1" y="0"/>
                  </a:moveTo>
                  <a:lnTo>
                    <a:pt x="1" y="324"/>
                  </a:lnTo>
                  <a:lnTo>
                    <a:pt x="2959" y="324"/>
                  </a:lnTo>
                  <a:lnTo>
                    <a:pt x="29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6;p16"/>
            <p:cNvSpPr/>
            <p:nvPr/>
          </p:nvSpPr>
          <p:spPr>
            <a:xfrm>
              <a:off x="1841203" y="1727164"/>
              <a:ext cx="173227" cy="272994"/>
            </a:xfrm>
            <a:custGeom>
              <a:avLst/>
              <a:gdLst/>
              <a:ahLst/>
              <a:cxnLst/>
              <a:rect l="l" t="t" r="r" b="b"/>
              <a:pathLst>
                <a:path w="1521" h="2397" extrusionOk="0">
                  <a:moveTo>
                    <a:pt x="1029" y="31"/>
                  </a:moveTo>
                  <a:cubicBezTo>
                    <a:pt x="1004" y="41"/>
                    <a:pt x="978" y="61"/>
                    <a:pt x="958" y="81"/>
                  </a:cubicBezTo>
                  <a:lnTo>
                    <a:pt x="958" y="81"/>
                  </a:lnTo>
                  <a:cubicBezTo>
                    <a:pt x="938" y="107"/>
                    <a:pt x="917" y="137"/>
                    <a:pt x="897" y="162"/>
                  </a:cubicBezTo>
                  <a:lnTo>
                    <a:pt x="897" y="162"/>
                  </a:lnTo>
                  <a:cubicBezTo>
                    <a:pt x="755" y="355"/>
                    <a:pt x="644" y="563"/>
                    <a:pt x="527" y="770"/>
                  </a:cubicBezTo>
                  <a:lnTo>
                    <a:pt x="527" y="770"/>
                  </a:lnTo>
                  <a:cubicBezTo>
                    <a:pt x="380" y="1044"/>
                    <a:pt x="234" y="1312"/>
                    <a:pt x="122" y="1601"/>
                  </a:cubicBezTo>
                  <a:lnTo>
                    <a:pt x="122" y="1601"/>
                  </a:lnTo>
                  <a:cubicBezTo>
                    <a:pt x="66" y="1743"/>
                    <a:pt x="16" y="1895"/>
                    <a:pt x="6" y="2052"/>
                  </a:cubicBezTo>
                  <a:lnTo>
                    <a:pt x="6" y="2052"/>
                  </a:lnTo>
                  <a:cubicBezTo>
                    <a:pt x="1" y="2128"/>
                    <a:pt x="11" y="2214"/>
                    <a:pt x="51" y="2280"/>
                  </a:cubicBezTo>
                  <a:lnTo>
                    <a:pt x="51" y="2280"/>
                  </a:lnTo>
                  <a:cubicBezTo>
                    <a:pt x="132" y="2396"/>
                    <a:pt x="310" y="2396"/>
                    <a:pt x="426" y="2320"/>
                  </a:cubicBezTo>
                  <a:lnTo>
                    <a:pt x="426" y="2320"/>
                  </a:lnTo>
                  <a:cubicBezTo>
                    <a:pt x="537" y="2244"/>
                    <a:pt x="598" y="2118"/>
                    <a:pt x="664" y="2001"/>
                  </a:cubicBezTo>
                  <a:lnTo>
                    <a:pt x="664" y="2001"/>
                  </a:lnTo>
                  <a:cubicBezTo>
                    <a:pt x="928" y="1550"/>
                    <a:pt x="1155" y="1069"/>
                    <a:pt x="1399" y="603"/>
                  </a:cubicBezTo>
                  <a:lnTo>
                    <a:pt x="1399" y="603"/>
                  </a:lnTo>
                  <a:cubicBezTo>
                    <a:pt x="1439" y="527"/>
                    <a:pt x="1480" y="446"/>
                    <a:pt x="1495" y="355"/>
                  </a:cubicBezTo>
                  <a:lnTo>
                    <a:pt x="1495" y="355"/>
                  </a:lnTo>
                  <a:cubicBezTo>
                    <a:pt x="1520" y="157"/>
                    <a:pt x="1333" y="0"/>
                    <a:pt x="1155" y="0"/>
                  </a:cubicBezTo>
                  <a:lnTo>
                    <a:pt x="1155" y="0"/>
                  </a:lnTo>
                  <a:cubicBezTo>
                    <a:pt x="1110" y="0"/>
                    <a:pt x="1069" y="5"/>
                    <a:pt x="1029" y="31"/>
                  </a:cubicBezTo>
                </a:path>
              </a:pathLst>
            </a:custGeom>
            <a:solidFill>
              <a:srgbClr val="FA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7;p16"/>
            <p:cNvSpPr/>
            <p:nvPr/>
          </p:nvSpPr>
          <p:spPr>
            <a:xfrm>
              <a:off x="1888467" y="1675800"/>
              <a:ext cx="146690" cy="198624"/>
            </a:xfrm>
            <a:custGeom>
              <a:avLst/>
              <a:gdLst/>
              <a:ahLst/>
              <a:cxnLst/>
              <a:rect l="l" t="t" r="r" b="b"/>
              <a:pathLst>
                <a:path w="1288" h="1744" extrusionOk="0">
                  <a:moveTo>
                    <a:pt x="1284" y="0"/>
                  </a:moveTo>
                  <a:cubicBezTo>
                    <a:pt x="1238" y="0"/>
                    <a:pt x="852" y="77"/>
                    <a:pt x="842" y="77"/>
                  </a:cubicBezTo>
                  <a:cubicBezTo>
                    <a:pt x="452" y="208"/>
                    <a:pt x="1" y="1272"/>
                    <a:pt x="1" y="1272"/>
                  </a:cubicBezTo>
                  <a:lnTo>
                    <a:pt x="984" y="1743"/>
                  </a:lnTo>
                  <a:lnTo>
                    <a:pt x="1288" y="1"/>
                  </a:lnTo>
                  <a:cubicBezTo>
                    <a:pt x="1287" y="0"/>
                    <a:pt x="1286" y="0"/>
                    <a:pt x="12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8;p16"/>
            <p:cNvSpPr/>
            <p:nvPr/>
          </p:nvSpPr>
          <p:spPr>
            <a:xfrm>
              <a:off x="2355187" y="2585544"/>
              <a:ext cx="1367" cy="5353"/>
            </a:xfrm>
            <a:custGeom>
              <a:avLst/>
              <a:gdLst/>
              <a:ahLst/>
              <a:cxnLst/>
              <a:rect l="l" t="t" r="r" b="b"/>
              <a:pathLst>
                <a:path w="12" h="47" extrusionOk="0">
                  <a:moveTo>
                    <a:pt x="11" y="1"/>
                  </a:moveTo>
                  <a:lnTo>
                    <a:pt x="11" y="1"/>
                  </a:lnTo>
                  <a:cubicBezTo>
                    <a:pt x="6" y="16"/>
                    <a:pt x="1" y="31"/>
                    <a:pt x="1" y="47"/>
                  </a:cubicBezTo>
                  <a:cubicBezTo>
                    <a:pt x="6" y="31"/>
                    <a:pt x="6" y="16"/>
                    <a:pt x="11" y="1"/>
                  </a:cubicBezTo>
                  <a:close/>
                </a:path>
              </a:pathLst>
            </a:custGeom>
            <a:solidFill>
              <a:srgbClr val="FFC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9;p16"/>
            <p:cNvSpPr/>
            <p:nvPr/>
          </p:nvSpPr>
          <p:spPr>
            <a:xfrm>
              <a:off x="2473518" y="2624836"/>
              <a:ext cx="114" cy="114"/>
            </a:xfrm>
            <a:custGeom>
              <a:avLst/>
              <a:gdLst/>
              <a:ahLst/>
              <a:cxnLst/>
              <a:rect l="l" t="t" r="r" b="b"/>
              <a:pathLst>
                <a:path w="1" h="1" extrusionOk="0">
                  <a:moveTo>
                    <a:pt x="0" y="0"/>
                  </a:moveTo>
                  <a:cubicBezTo>
                    <a:pt x="0" y="0"/>
                    <a:pt x="0" y="0"/>
                    <a:pt x="0" y="0"/>
                  </a:cubicBezTo>
                  <a:cubicBezTo>
                    <a:pt x="0" y="0"/>
                    <a:pt x="0" y="0"/>
                    <a:pt x="0" y="0"/>
                  </a:cubicBezTo>
                  <a:close/>
                </a:path>
              </a:pathLst>
            </a:custGeom>
            <a:solidFill>
              <a:srgbClr val="FFC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0;p16"/>
            <p:cNvSpPr/>
            <p:nvPr/>
          </p:nvSpPr>
          <p:spPr>
            <a:xfrm>
              <a:off x="2468279" y="2623128"/>
              <a:ext cx="2506" cy="1253"/>
            </a:xfrm>
            <a:custGeom>
              <a:avLst/>
              <a:gdLst/>
              <a:ahLst/>
              <a:cxnLst/>
              <a:rect l="l" t="t" r="r" b="b"/>
              <a:pathLst>
                <a:path w="22" h="11" extrusionOk="0">
                  <a:moveTo>
                    <a:pt x="21" y="10"/>
                  </a:moveTo>
                  <a:cubicBezTo>
                    <a:pt x="16" y="5"/>
                    <a:pt x="11" y="0"/>
                    <a:pt x="1" y="0"/>
                  </a:cubicBezTo>
                  <a:cubicBezTo>
                    <a:pt x="11" y="0"/>
                    <a:pt x="16" y="5"/>
                    <a:pt x="21" y="10"/>
                  </a:cubicBezTo>
                  <a:close/>
                </a:path>
              </a:pathLst>
            </a:custGeom>
            <a:solidFill>
              <a:srgbClr val="FFC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1;p16"/>
            <p:cNvSpPr/>
            <p:nvPr/>
          </p:nvSpPr>
          <p:spPr>
            <a:xfrm>
              <a:off x="2501193" y="2618458"/>
              <a:ext cx="1253" cy="1253"/>
            </a:xfrm>
            <a:custGeom>
              <a:avLst/>
              <a:gdLst/>
              <a:ahLst/>
              <a:cxnLst/>
              <a:rect l="l" t="t" r="r" b="b"/>
              <a:pathLst>
                <a:path w="11" h="11" extrusionOk="0">
                  <a:moveTo>
                    <a:pt x="1" y="11"/>
                  </a:moveTo>
                  <a:cubicBezTo>
                    <a:pt x="6" y="6"/>
                    <a:pt x="6" y="1"/>
                    <a:pt x="11" y="1"/>
                  </a:cubicBezTo>
                  <a:cubicBezTo>
                    <a:pt x="6" y="1"/>
                    <a:pt x="6" y="6"/>
                    <a:pt x="1" y="11"/>
                  </a:cubicBezTo>
                  <a:close/>
                </a:path>
              </a:pathLst>
            </a:custGeom>
            <a:solidFill>
              <a:srgbClr val="FFC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2;p16"/>
            <p:cNvSpPr/>
            <p:nvPr/>
          </p:nvSpPr>
          <p:spPr>
            <a:xfrm>
              <a:off x="2503471" y="2616750"/>
              <a:ext cx="1253" cy="683"/>
            </a:xfrm>
            <a:custGeom>
              <a:avLst/>
              <a:gdLst/>
              <a:ahLst/>
              <a:cxnLst/>
              <a:rect l="l" t="t" r="r" b="b"/>
              <a:pathLst>
                <a:path w="11" h="6" extrusionOk="0">
                  <a:moveTo>
                    <a:pt x="11" y="0"/>
                  </a:moveTo>
                  <a:cubicBezTo>
                    <a:pt x="6" y="0"/>
                    <a:pt x="6" y="6"/>
                    <a:pt x="1" y="6"/>
                  </a:cubicBezTo>
                  <a:cubicBezTo>
                    <a:pt x="6" y="6"/>
                    <a:pt x="6" y="0"/>
                    <a:pt x="11" y="0"/>
                  </a:cubicBezTo>
                  <a:close/>
                </a:path>
              </a:pathLst>
            </a:custGeom>
            <a:solidFill>
              <a:srgbClr val="FFC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p16"/>
            <p:cNvSpPr/>
            <p:nvPr/>
          </p:nvSpPr>
          <p:spPr>
            <a:xfrm>
              <a:off x="1837786" y="1997650"/>
              <a:ext cx="647351" cy="209785"/>
            </a:xfrm>
            <a:custGeom>
              <a:avLst/>
              <a:gdLst/>
              <a:ahLst/>
              <a:cxnLst/>
              <a:rect l="l" t="t" r="r" b="b"/>
              <a:pathLst>
                <a:path w="5684" h="1842" extrusionOk="0">
                  <a:moveTo>
                    <a:pt x="2268" y="1"/>
                  </a:moveTo>
                  <a:cubicBezTo>
                    <a:pt x="1966" y="1"/>
                    <a:pt x="1663" y="107"/>
                    <a:pt x="1383" y="224"/>
                  </a:cubicBezTo>
                  <a:cubicBezTo>
                    <a:pt x="1109" y="335"/>
                    <a:pt x="826" y="432"/>
                    <a:pt x="552" y="553"/>
                  </a:cubicBezTo>
                  <a:cubicBezTo>
                    <a:pt x="390" y="629"/>
                    <a:pt x="157" y="700"/>
                    <a:pt x="71" y="883"/>
                  </a:cubicBezTo>
                  <a:cubicBezTo>
                    <a:pt x="66" y="893"/>
                    <a:pt x="61" y="908"/>
                    <a:pt x="56" y="923"/>
                  </a:cubicBezTo>
                  <a:cubicBezTo>
                    <a:pt x="0" y="1090"/>
                    <a:pt x="76" y="1273"/>
                    <a:pt x="157" y="1414"/>
                  </a:cubicBezTo>
                  <a:cubicBezTo>
                    <a:pt x="208" y="1506"/>
                    <a:pt x="350" y="1754"/>
                    <a:pt x="446" y="1774"/>
                  </a:cubicBezTo>
                  <a:cubicBezTo>
                    <a:pt x="662" y="1822"/>
                    <a:pt x="882" y="1842"/>
                    <a:pt x="1102" y="1842"/>
                  </a:cubicBezTo>
                  <a:cubicBezTo>
                    <a:pt x="1300" y="1842"/>
                    <a:pt x="1498" y="1826"/>
                    <a:pt x="1692" y="1799"/>
                  </a:cubicBezTo>
                  <a:cubicBezTo>
                    <a:pt x="1945" y="1769"/>
                    <a:pt x="2194" y="1723"/>
                    <a:pt x="2442" y="1673"/>
                  </a:cubicBezTo>
                  <a:cubicBezTo>
                    <a:pt x="2568" y="1647"/>
                    <a:pt x="2710" y="1622"/>
                    <a:pt x="2842" y="1577"/>
                  </a:cubicBezTo>
                  <a:cubicBezTo>
                    <a:pt x="2974" y="1622"/>
                    <a:pt x="3121" y="1647"/>
                    <a:pt x="3247" y="1673"/>
                  </a:cubicBezTo>
                  <a:cubicBezTo>
                    <a:pt x="3495" y="1723"/>
                    <a:pt x="3744" y="1769"/>
                    <a:pt x="3992" y="1799"/>
                  </a:cubicBezTo>
                  <a:cubicBezTo>
                    <a:pt x="4189" y="1826"/>
                    <a:pt x="4387" y="1842"/>
                    <a:pt x="4584" y="1842"/>
                  </a:cubicBezTo>
                  <a:cubicBezTo>
                    <a:pt x="4803" y="1842"/>
                    <a:pt x="5022" y="1822"/>
                    <a:pt x="5238" y="1774"/>
                  </a:cubicBezTo>
                  <a:cubicBezTo>
                    <a:pt x="5334" y="1754"/>
                    <a:pt x="5481" y="1506"/>
                    <a:pt x="5527" y="1414"/>
                  </a:cubicBezTo>
                  <a:cubicBezTo>
                    <a:pt x="5613" y="1273"/>
                    <a:pt x="5684" y="1090"/>
                    <a:pt x="5633" y="923"/>
                  </a:cubicBezTo>
                  <a:cubicBezTo>
                    <a:pt x="5628" y="908"/>
                    <a:pt x="5623" y="893"/>
                    <a:pt x="5613" y="883"/>
                  </a:cubicBezTo>
                  <a:cubicBezTo>
                    <a:pt x="5532" y="700"/>
                    <a:pt x="5299" y="629"/>
                    <a:pt x="5137" y="553"/>
                  </a:cubicBezTo>
                  <a:cubicBezTo>
                    <a:pt x="4863" y="432"/>
                    <a:pt x="4579" y="335"/>
                    <a:pt x="4301" y="224"/>
                  </a:cubicBezTo>
                  <a:cubicBezTo>
                    <a:pt x="4021" y="107"/>
                    <a:pt x="3721" y="1"/>
                    <a:pt x="3417" y="1"/>
                  </a:cubicBezTo>
                  <a:cubicBezTo>
                    <a:pt x="3352" y="1"/>
                    <a:pt x="3287" y="6"/>
                    <a:pt x="3222" y="16"/>
                  </a:cubicBezTo>
                  <a:cubicBezTo>
                    <a:pt x="3085" y="37"/>
                    <a:pt x="2958" y="92"/>
                    <a:pt x="2842" y="168"/>
                  </a:cubicBezTo>
                  <a:cubicBezTo>
                    <a:pt x="2730" y="92"/>
                    <a:pt x="2599" y="37"/>
                    <a:pt x="2462" y="16"/>
                  </a:cubicBezTo>
                  <a:cubicBezTo>
                    <a:pt x="2398" y="6"/>
                    <a:pt x="2333" y="1"/>
                    <a:pt x="2268" y="1"/>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4;p16"/>
            <p:cNvSpPr/>
            <p:nvPr/>
          </p:nvSpPr>
          <p:spPr>
            <a:xfrm>
              <a:off x="2009646" y="1641747"/>
              <a:ext cx="309325" cy="406929"/>
            </a:xfrm>
            <a:custGeom>
              <a:avLst/>
              <a:gdLst/>
              <a:ahLst/>
              <a:cxnLst/>
              <a:rect l="l" t="t" r="r" b="b"/>
              <a:pathLst>
                <a:path w="2716" h="3573" extrusionOk="0">
                  <a:moveTo>
                    <a:pt x="1353" y="1"/>
                  </a:moveTo>
                  <a:cubicBezTo>
                    <a:pt x="690" y="6"/>
                    <a:pt x="1" y="325"/>
                    <a:pt x="1" y="325"/>
                  </a:cubicBezTo>
                  <a:cubicBezTo>
                    <a:pt x="6" y="376"/>
                    <a:pt x="11" y="426"/>
                    <a:pt x="11" y="472"/>
                  </a:cubicBezTo>
                  <a:cubicBezTo>
                    <a:pt x="36" y="847"/>
                    <a:pt x="61" y="1227"/>
                    <a:pt x="87" y="1601"/>
                  </a:cubicBezTo>
                  <a:cubicBezTo>
                    <a:pt x="102" y="1829"/>
                    <a:pt x="117" y="2057"/>
                    <a:pt x="132" y="2290"/>
                  </a:cubicBezTo>
                  <a:cubicBezTo>
                    <a:pt x="148" y="2533"/>
                    <a:pt x="183" y="2746"/>
                    <a:pt x="107" y="2984"/>
                  </a:cubicBezTo>
                  <a:cubicBezTo>
                    <a:pt x="87" y="3060"/>
                    <a:pt x="56" y="3141"/>
                    <a:pt x="92" y="3207"/>
                  </a:cubicBezTo>
                  <a:cubicBezTo>
                    <a:pt x="117" y="3263"/>
                    <a:pt x="173" y="3293"/>
                    <a:pt x="224" y="3319"/>
                  </a:cubicBezTo>
                  <a:cubicBezTo>
                    <a:pt x="325" y="3369"/>
                    <a:pt x="431" y="3415"/>
                    <a:pt x="538" y="3455"/>
                  </a:cubicBezTo>
                  <a:cubicBezTo>
                    <a:pt x="771" y="3541"/>
                    <a:pt x="1017" y="3573"/>
                    <a:pt x="1265" y="3573"/>
                  </a:cubicBezTo>
                  <a:cubicBezTo>
                    <a:pt x="1560" y="3573"/>
                    <a:pt x="1860" y="3528"/>
                    <a:pt x="2148" y="3476"/>
                  </a:cubicBezTo>
                  <a:cubicBezTo>
                    <a:pt x="2321" y="3445"/>
                    <a:pt x="2503" y="3400"/>
                    <a:pt x="2620" y="3263"/>
                  </a:cubicBezTo>
                  <a:cubicBezTo>
                    <a:pt x="2640" y="3243"/>
                    <a:pt x="2655" y="3217"/>
                    <a:pt x="2665" y="3187"/>
                  </a:cubicBezTo>
                  <a:cubicBezTo>
                    <a:pt x="2685" y="3121"/>
                    <a:pt x="2660" y="3050"/>
                    <a:pt x="2640" y="2984"/>
                  </a:cubicBezTo>
                  <a:cubicBezTo>
                    <a:pt x="2625" y="2929"/>
                    <a:pt x="2609" y="2868"/>
                    <a:pt x="2599" y="2807"/>
                  </a:cubicBezTo>
                  <a:cubicBezTo>
                    <a:pt x="2549" y="2539"/>
                    <a:pt x="2589" y="2255"/>
                    <a:pt x="2604" y="1981"/>
                  </a:cubicBezTo>
                  <a:cubicBezTo>
                    <a:pt x="2625" y="1723"/>
                    <a:pt x="2640" y="1465"/>
                    <a:pt x="2655" y="1206"/>
                  </a:cubicBezTo>
                  <a:lnTo>
                    <a:pt x="2716" y="325"/>
                  </a:lnTo>
                  <a:cubicBezTo>
                    <a:pt x="2716" y="325"/>
                    <a:pt x="2027" y="6"/>
                    <a:pt x="1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5;p16"/>
            <p:cNvSpPr/>
            <p:nvPr/>
          </p:nvSpPr>
          <p:spPr>
            <a:xfrm>
              <a:off x="2127977" y="1750283"/>
              <a:ext cx="43962" cy="50795"/>
            </a:xfrm>
            <a:custGeom>
              <a:avLst/>
              <a:gdLst/>
              <a:ahLst/>
              <a:cxnLst/>
              <a:rect l="l" t="t" r="r" b="b"/>
              <a:pathLst>
                <a:path w="386" h="446" extrusionOk="0">
                  <a:moveTo>
                    <a:pt x="198" y="0"/>
                  </a:moveTo>
                  <a:lnTo>
                    <a:pt x="188" y="0"/>
                  </a:lnTo>
                  <a:lnTo>
                    <a:pt x="0" y="0"/>
                  </a:lnTo>
                  <a:lnTo>
                    <a:pt x="188" y="436"/>
                  </a:lnTo>
                  <a:lnTo>
                    <a:pt x="188" y="446"/>
                  </a:lnTo>
                  <a:lnTo>
                    <a:pt x="193" y="441"/>
                  </a:lnTo>
                  <a:lnTo>
                    <a:pt x="198" y="446"/>
                  </a:lnTo>
                  <a:lnTo>
                    <a:pt x="198" y="436"/>
                  </a:lnTo>
                  <a:lnTo>
                    <a:pt x="385" y="0"/>
                  </a:lnTo>
                  <a:close/>
                </a:path>
              </a:pathLst>
            </a:custGeom>
            <a:solidFill>
              <a:srgbClr val="0411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6;p16"/>
            <p:cNvSpPr/>
            <p:nvPr/>
          </p:nvSpPr>
          <p:spPr>
            <a:xfrm>
              <a:off x="2115222" y="1783653"/>
              <a:ext cx="64120" cy="285750"/>
            </a:xfrm>
            <a:custGeom>
              <a:avLst/>
              <a:gdLst/>
              <a:ahLst/>
              <a:cxnLst/>
              <a:rect l="l" t="t" r="r" b="b"/>
              <a:pathLst>
                <a:path w="563" h="2509" extrusionOk="0">
                  <a:moveTo>
                    <a:pt x="310" y="21"/>
                  </a:moveTo>
                  <a:lnTo>
                    <a:pt x="229" y="1"/>
                  </a:lnTo>
                  <a:lnTo>
                    <a:pt x="1" y="1946"/>
                  </a:lnTo>
                  <a:lnTo>
                    <a:pt x="305" y="2498"/>
                  </a:lnTo>
                  <a:lnTo>
                    <a:pt x="305" y="2508"/>
                  </a:lnTo>
                  <a:lnTo>
                    <a:pt x="310" y="2503"/>
                  </a:lnTo>
                  <a:lnTo>
                    <a:pt x="315" y="2508"/>
                  </a:lnTo>
                  <a:lnTo>
                    <a:pt x="315" y="2498"/>
                  </a:lnTo>
                  <a:lnTo>
                    <a:pt x="563" y="1946"/>
                  </a:lnTo>
                  <a:lnTo>
                    <a:pt x="391" y="1"/>
                  </a:lnTo>
                  <a:close/>
                </a:path>
              </a:pathLst>
            </a:custGeom>
            <a:solidFill>
              <a:srgbClr val="0411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7;p16"/>
            <p:cNvSpPr/>
            <p:nvPr/>
          </p:nvSpPr>
          <p:spPr>
            <a:xfrm>
              <a:off x="2095633" y="1683886"/>
              <a:ext cx="108537" cy="91795"/>
            </a:xfrm>
            <a:custGeom>
              <a:avLst/>
              <a:gdLst/>
              <a:ahLst/>
              <a:cxnLst/>
              <a:rect l="l" t="t" r="r" b="b"/>
              <a:pathLst>
                <a:path w="953" h="806" extrusionOk="0">
                  <a:moveTo>
                    <a:pt x="0" y="0"/>
                  </a:moveTo>
                  <a:lnTo>
                    <a:pt x="477" y="806"/>
                  </a:lnTo>
                  <a:lnTo>
                    <a:pt x="953" y="0"/>
                  </a:lnTo>
                  <a:close/>
                </a:path>
              </a:pathLst>
            </a:custGeom>
            <a:solidFill>
              <a:srgbClr val="FFB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8;p16"/>
            <p:cNvSpPr/>
            <p:nvPr/>
          </p:nvSpPr>
          <p:spPr>
            <a:xfrm>
              <a:off x="2089255" y="1665436"/>
              <a:ext cx="49770" cy="91226"/>
            </a:xfrm>
            <a:custGeom>
              <a:avLst/>
              <a:gdLst/>
              <a:ahLst/>
              <a:cxnLst/>
              <a:rect l="l" t="t" r="r" b="b"/>
              <a:pathLst>
                <a:path w="437" h="801" extrusionOk="0">
                  <a:moveTo>
                    <a:pt x="244" y="704"/>
                  </a:moveTo>
                  <a:lnTo>
                    <a:pt x="436" y="801"/>
                  </a:lnTo>
                  <a:cubicBezTo>
                    <a:pt x="436" y="786"/>
                    <a:pt x="1" y="0"/>
                    <a:pt x="1" y="0"/>
                  </a:cubicBezTo>
                  <a:lnTo>
                    <a:pt x="1" y="0"/>
                  </a:lnTo>
                  <a:close/>
                </a:path>
              </a:pathLst>
            </a:custGeom>
            <a:solidFill>
              <a:srgbClr val="C2C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9;p16"/>
            <p:cNvSpPr/>
            <p:nvPr/>
          </p:nvSpPr>
          <p:spPr>
            <a:xfrm>
              <a:off x="2074335" y="1661905"/>
              <a:ext cx="42709" cy="106943"/>
            </a:xfrm>
            <a:custGeom>
              <a:avLst/>
              <a:gdLst/>
              <a:ahLst/>
              <a:cxnLst/>
              <a:rect l="l" t="t" r="r" b="b"/>
              <a:pathLst>
                <a:path w="375" h="939" extrusionOk="0">
                  <a:moveTo>
                    <a:pt x="0" y="47"/>
                  </a:moveTo>
                  <a:lnTo>
                    <a:pt x="41" y="938"/>
                  </a:lnTo>
                  <a:lnTo>
                    <a:pt x="375" y="735"/>
                  </a:lnTo>
                  <a:lnTo>
                    <a:pt x="132" y="31"/>
                  </a:lnTo>
                  <a:lnTo>
                    <a:pt x="117" y="1"/>
                  </a:lnTo>
                  <a:close/>
                </a:path>
              </a:pathLst>
            </a:custGeom>
            <a:solidFill>
              <a:srgbClr val="E3E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0;p16"/>
            <p:cNvSpPr/>
            <p:nvPr/>
          </p:nvSpPr>
          <p:spPr>
            <a:xfrm>
              <a:off x="2160208" y="1665436"/>
              <a:ext cx="49770" cy="91226"/>
            </a:xfrm>
            <a:custGeom>
              <a:avLst/>
              <a:gdLst/>
              <a:ahLst/>
              <a:cxnLst/>
              <a:rect l="l" t="t" r="r" b="b"/>
              <a:pathLst>
                <a:path w="437" h="801" extrusionOk="0">
                  <a:moveTo>
                    <a:pt x="1" y="801"/>
                  </a:moveTo>
                  <a:lnTo>
                    <a:pt x="219" y="710"/>
                  </a:lnTo>
                  <a:lnTo>
                    <a:pt x="436" y="0"/>
                  </a:lnTo>
                  <a:cubicBezTo>
                    <a:pt x="436" y="0"/>
                    <a:pt x="1" y="786"/>
                    <a:pt x="1" y="801"/>
                  </a:cubicBezTo>
                  <a:close/>
                </a:path>
              </a:pathLst>
            </a:custGeom>
            <a:solidFill>
              <a:srgbClr val="C2C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1;p16"/>
            <p:cNvSpPr/>
            <p:nvPr/>
          </p:nvSpPr>
          <p:spPr>
            <a:xfrm>
              <a:off x="2185036" y="1661905"/>
              <a:ext cx="39406" cy="106943"/>
            </a:xfrm>
            <a:custGeom>
              <a:avLst/>
              <a:gdLst/>
              <a:ahLst/>
              <a:cxnLst/>
              <a:rect l="l" t="t" r="r" b="b"/>
              <a:pathLst>
                <a:path w="346" h="939" extrusionOk="0">
                  <a:moveTo>
                    <a:pt x="218" y="31"/>
                  </a:moveTo>
                  <a:lnTo>
                    <a:pt x="1" y="741"/>
                  </a:lnTo>
                  <a:lnTo>
                    <a:pt x="310" y="938"/>
                  </a:lnTo>
                  <a:lnTo>
                    <a:pt x="345" y="47"/>
                  </a:lnTo>
                  <a:lnTo>
                    <a:pt x="234" y="1"/>
                  </a:lnTo>
                  <a:close/>
                </a:path>
              </a:pathLst>
            </a:custGeom>
            <a:solidFill>
              <a:srgbClr val="E3E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2;p16"/>
            <p:cNvSpPr/>
            <p:nvPr/>
          </p:nvSpPr>
          <p:spPr>
            <a:xfrm>
              <a:off x="2039713" y="1499841"/>
              <a:ext cx="216960" cy="195094"/>
            </a:xfrm>
            <a:custGeom>
              <a:avLst/>
              <a:gdLst/>
              <a:ahLst/>
              <a:cxnLst/>
              <a:rect l="l" t="t" r="r" b="b"/>
              <a:pathLst>
                <a:path w="1905" h="1713" extrusionOk="0">
                  <a:moveTo>
                    <a:pt x="375" y="71"/>
                  </a:moveTo>
                  <a:cubicBezTo>
                    <a:pt x="0" y="132"/>
                    <a:pt x="56" y="629"/>
                    <a:pt x="56" y="629"/>
                  </a:cubicBezTo>
                  <a:lnTo>
                    <a:pt x="56" y="629"/>
                  </a:lnTo>
                  <a:cubicBezTo>
                    <a:pt x="96" y="1454"/>
                    <a:pt x="334" y="1713"/>
                    <a:pt x="334" y="1713"/>
                  </a:cubicBezTo>
                  <a:lnTo>
                    <a:pt x="334" y="1713"/>
                  </a:lnTo>
                  <a:lnTo>
                    <a:pt x="1575" y="1713"/>
                  </a:lnTo>
                  <a:cubicBezTo>
                    <a:pt x="1879" y="1323"/>
                    <a:pt x="1905" y="426"/>
                    <a:pt x="1905" y="426"/>
                  </a:cubicBezTo>
                  <a:lnTo>
                    <a:pt x="1905" y="426"/>
                  </a:lnTo>
                  <a:cubicBezTo>
                    <a:pt x="1798" y="87"/>
                    <a:pt x="1434" y="1"/>
                    <a:pt x="1074" y="1"/>
                  </a:cubicBezTo>
                  <a:lnTo>
                    <a:pt x="1074" y="1"/>
                  </a:lnTo>
                  <a:cubicBezTo>
                    <a:pt x="800" y="1"/>
                    <a:pt x="532" y="46"/>
                    <a:pt x="375" y="71"/>
                  </a:cubicBezTo>
                  <a:close/>
                </a:path>
              </a:pathLst>
            </a:custGeom>
            <a:solidFill>
              <a:srgbClr val="0411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3;p16"/>
            <p:cNvSpPr/>
            <p:nvPr/>
          </p:nvSpPr>
          <p:spPr>
            <a:xfrm>
              <a:off x="2060441" y="1540272"/>
              <a:ext cx="180630" cy="190424"/>
            </a:xfrm>
            <a:custGeom>
              <a:avLst/>
              <a:gdLst/>
              <a:ahLst/>
              <a:cxnLst/>
              <a:rect l="l" t="t" r="r" b="b"/>
              <a:pathLst>
                <a:path w="1586" h="1672" extrusionOk="0">
                  <a:moveTo>
                    <a:pt x="0" y="162"/>
                  </a:moveTo>
                  <a:cubicBezTo>
                    <a:pt x="0" y="162"/>
                    <a:pt x="76" y="1297"/>
                    <a:pt x="264" y="1474"/>
                  </a:cubicBezTo>
                  <a:lnTo>
                    <a:pt x="264" y="1474"/>
                  </a:lnTo>
                  <a:cubicBezTo>
                    <a:pt x="315" y="1525"/>
                    <a:pt x="710" y="1667"/>
                    <a:pt x="791" y="1672"/>
                  </a:cubicBezTo>
                  <a:lnTo>
                    <a:pt x="791" y="1672"/>
                  </a:lnTo>
                  <a:cubicBezTo>
                    <a:pt x="877" y="1667"/>
                    <a:pt x="1272" y="1525"/>
                    <a:pt x="1323" y="1474"/>
                  </a:cubicBezTo>
                  <a:lnTo>
                    <a:pt x="1323" y="1474"/>
                  </a:lnTo>
                  <a:cubicBezTo>
                    <a:pt x="1510" y="1297"/>
                    <a:pt x="1586" y="162"/>
                    <a:pt x="1586" y="162"/>
                  </a:cubicBezTo>
                  <a:lnTo>
                    <a:pt x="1586" y="162"/>
                  </a:lnTo>
                  <a:lnTo>
                    <a:pt x="791" y="0"/>
                  </a:lnTo>
                  <a:close/>
                </a:path>
              </a:pathLst>
            </a:custGeom>
            <a:solidFill>
              <a:srgbClr val="FA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4;p16"/>
            <p:cNvSpPr/>
            <p:nvPr/>
          </p:nvSpPr>
          <p:spPr>
            <a:xfrm>
              <a:off x="2221367" y="1547675"/>
              <a:ext cx="23234" cy="84962"/>
            </a:xfrm>
            <a:custGeom>
              <a:avLst/>
              <a:gdLst/>
              <a:ahLst/>
              <a:cxnLst/>
              <a:rect l="l" t="t" r="r" b="b"/>
              <a:pathLst>
                <a:path w="204" h="746" extrusionOk="0">
                  <a:moveTo>
                    <a:pt x="1" y="31"/>
                  </a:moveTo>
                  <a:lnTo>
                    <a:pt x="87" y="746"/>
                  </a:lnTo>
                  <a:lnTo>
                    <a:pt x="203" y="1"/>
                  </a:lnTo>
                  <a:close/>
                </a:path>
              </a:pathLst>
            </a:custGeom>
            <a:solidFill>
              <a:srgbClr val="0411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5;p16"/>
            <p:cNvSpPr/>
            <p:nvPr/>
          </p:nvSpPr>
          <p:spPr>
            <a:xfrm>
              <a:off x="2226606" y="1580589"/>
              <a:ext cx="46809" cy="78015"/>
            </a:xfrm>
            <a:custGeom>
              <a:avLst/>
              <a:gdLst/>
              <a:ahLst/>
              <a:cxnLst/>
              <a:rect l="l" t="t" r="r" b="b"/>
              <a:pathLst>
                <a:path w="411" h="685" extrusionOk="0">
                  <a:moveTo>
                    <a:pt x="102" y="67"/>
                  </a:moveTo>
                  <a:lnTo>
                    <a:pt x="0" y="685"/>
                  </a:lnTo>
                  <a:cubicBezTo>
                    <a:pt x="289" y="619"/>
                    <a:pt x="411" y="274"/>
                    <a:pt x="335" y="92"/>
                  </a:cubicBezTo>
                  <a:lnTo>
                    <a:pt x="335" y="92"/>
                  </a:lnTo>
                  <a:cubicBezTo>
                    <a:pt x="309" y="31"/>
                    <a:pt x="259" y="1"/>
                    <a:pt x="213" y="1"/>
                  </a:cubicBezTo>
                  <a:lnTo>
                    <a:pt x="213" y="1"/>
                  </a:lnTo>
                  <a:cubicBezTo>
                    <a:pt x="167" y="1"/>
                    <a:pt x="122" y="26"/>
                    <a:pt x="102" y="67"/>
                  </a:cubicBezTo>
                </a:path>
              </a:pathLst>
            </a:custGeom>
            <a:solidFill>
              <a:srgbClr val="FA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6;p16"/>
            <p:cNvSpPr/>
            <p:nvPr/>
          </p:nvSpPr>
          <p:spPr>
            <a:xfrm>
              <a:off x="2091532" y="1531047"/>
              <a:ext cx="133479" cy="63665"/>
            </a:xfrm>
            <a:custGeom>
              <a:avLst/>
              <a:gdLst/>
              <a:ahLst/>
              <a:cxnLst/>
              <a:rect l="l" t="t" r="r" b="b"/>
              <a:pathLst>
                <a:path w="1172" h="559" extrusionOk="0">
                  <a:moveTo>
                    <a:pt x="320" y="0"/>
                  </a:moveTo>
                  <a:lnTo>
                    <a:pt x="1" y="162"/>
                  </a:lnTo>
                  <a:cubicBezTo>
                    <a:pt x="1" y="162"/>
                    <a:pt x="296" y="558"/>
                    <a:pt x="897" y="558"/>
                  </a:cubicBezTo>
                  <a:cubicBezTo>
                    <a:pt x="982" y="558"/>
                    <a:pt x="1073" y="550"/>
                    <a:pt x="1171" y="532"/>
                  </a:cubicBezTo>
                  <a:cubicBezTo>
                    <a:pt x="1171" y="532"/>
                    <a:pt x="502" y="426"/>
                    <a:pt x="320" y="0"/>
                  </a:cubicBezTo>
                  <a:close/>
                </a:path>
              </a:pathLst>
            </a:custGeom>
            <a:solidFill>
              <a:srgbClr val="0A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7;p16"/>
            <p:cNvSpPr/>
            <p:nvPr/>
          </p:nvSpPr>
          <p:spPr>
            <a:xfrm>
              <a:off x="2035043" y="1439253"/>
              <a:ext cx="259783" cy="183021"/>
            </a:xfrm>
            <a:custGeom>
              <a:avLst/>
              <a:gdLst/>
              <a:ahLst/>
              <a:cxnLst/>
              <a:rect l="l" t="t" r="r" b="b"/>
              <a:pathLst>
                <a:path w="2281" h="1607" extrusionOk="0">
                  <a:moveTo>
                    <a:pt x="1238" y="0"/>
                  </a:moveTo>
                  <a:cubicBezTo>
                    <a:pt x="1229" y="0"/>
                    <a:pt x="1220" y="0"/>
                    <a:pt x="1211" y="1"/>
                  </a:cubicBezTo>
                  <a:cubicBezTo>
                    <a:pt x="1095" y="6"/>
                    <a:pt x="978" y="36"/>
                    <a:pt x="872" y="92"/>
                  </a:cubicBezTo>
                  <a:cubicBezTo>
                    <a:pt x="755" y="148"/>
                    <a:pt x="679" y="249"/>
                    <a:pt x="588" y="340"/>
                  </a:cubicBezTo>
                  <a:cubicBezTo>
                    <a:pt x="588" y="340"/>
                    <a:pt x="526" y="320"/>
                    <a:pt x="444" y="320"/>
                  </a:cubicBezTo>
                  <a:cubicBezTo>
                    <a:pt x="356" y="320"/>
                    <a:pt x="246" y="343"/>
                    <a:pt x="163" y="436"/>
                  </a:cubicBezTo>
                  <a:cubicBezTo>
                    <a:pt x="1" y="624"/>
                    <a:pt x="117" y="1227"/>
                    <a:pt x="117" y="1227"/>
                  </a:cubicBezTo>
                  <a:lnTo>
                    <a:pt x="330" y="1606"/>
                  </a:lnTo>
                  <a:lnTo>
                    <a:pt x="588" y="963"/>
                  </a:lnTo>
                  <a:cubicBezTo>
                    <a:pt x="588" y="963"/>
                    <a:pt x="1032" y="1245"/>
                    <a:pt x="1485" y="1245"/>
                  </a:cubicBezTo>
                  <a:cubicBezTo>
                    <a:pt x="1712" y="1245"/>
                    <a:pt x="1941" y="1174"/>
                    <a:pt x="2118" y="963"/>
                  </a:cubicBezTo>
                  <a:lnTo>
                    <a:pt x="2280" y="705"/>
                  </a:lnTo>
                  <a:lnTo>
                    <a:pt x="2280" y="705"/>
                  </a:lnTo>
                  <a:cubicBezTo>
                    <a:pt x="2280" y="705"/>
                    <a:pt x="2208" y="721"/>
                    <a:pt x="2130" y="721"/>
                  </a:cubicBezTo>
                  <a:cubicBezTo>
                    <a:pt x="2058" y="721"/>
                    <a:pt x="1980" y="707"/>
                    <a:pt x="1946" y="654"/>
                  </a:cubicBezTo>
                  <a:cubicBezTo>
                    <a:pt x="1814" y="462"/>
                    <a:pt x="1763" y="249"/>
                    <a:pt x="1571" y="102"/>
                  </a:cubicBezTo>
                  <a:cubicBezTo>
                    <a:pt x="1472" y="31"/>
                    <a:pt x="1356" y="0"/>
                    <a:pt x="1238" y="0"/>
                  </a:cubicBezTo>
                  <a:close/>
                </a:path>
              </a:pathLst>
            </a:custGeom>
            <a:solidFill>
              <a:srgbClr val="0A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8;p16"/>
            <p:cNvSpPr/>
            <p:nvPr/>
          </p:nvSpPr>
          <p:spPr>
            <a:xfrm>
              <a:off x="2028096" y="1580019"/>
              <a:ext cx="46353" cy="78015"/>
            </a:xfrm>
            <a:custGeom>
              <a:avLst/>
              <a:gdLst/>
              <a:ahLst/>
              <a:cxnLst/>
              <a:rect l="l" t="t" r="r" b="b"/>
              <a:pathLst>
                <a:path w="407" h="685" extrusionOk="0">
                  <a:moveTo>
                    <a:pt x="77" y="92"/>
                  </a:moveTo>
                  <a:cubicBezTo>
                    <a:pt x="1" y="274"/>
                    <a:pt x="122" y="619"/>
                    <a:pt x="406" y="685"/>
                  </a:cubicBezTo>
                  <a:lnTo>
                    <a:pt x="406" y="685"/>
                  </a:lnTo>
                  <a:lnTo>
                    <a:pt x="310" y="67"/>
                  </a:lnTo>
                  <a:cubicBezTo>
                    <a:pt x="290" y="26"/>
                    <a:pt x="244" y="1"/>
                    <a:pt x="198" y="1"/>
                  </a:cubicBezTo>
                  <a:lnTo>
                    <a:pt x="198" y="1"/>
                  </a:lnTo>
                  <a:cubicBezTo>
                    <a:pt x="153" y="1"/>
                    <a:pt x="102" y="26"/>
                    <a:pt x="77" y="92"/>
                  </a:cubicBezTo>
                </a:path>
              </a:pathLst>
            </a:custGeom>
            <a:solidFill>
              <a:srgbClr val="FA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9;p16"/>
            <p:cNvSpPr/>
            <p:nvPr/>
          </p:nvSpPr>
          <p:spPr>
            <a:xfrm>
              <a:off x="2354048" y="2456964"/>
              <a:ext cx="218783" cy="225047"/>
            </a:xfrm>
            <a:custGeom>
              <a:avLst/>
              <a:gdLst/>
              <a:ahLst/>
              <a:cxnLst/>
              <a:rect l="l" t="t" r="r" b="b"/>
              <a:pathLst>
                <a:path w="1921" h="1976" extrusionOk="0">
                  <a:moveTo>
                    <a:pt x="214" y="760"/>
                  </a:moveTo>
                  <a:cubicBezTo>
                    <a:pt x="188" y="796"/>
                    <a:pt x="153" y="836"/>
                    <a:pt x="133" y="877"/>
                  </a:cubicBezTo>
                  <a:lnTo>
                    <a:pt x="133" y="877"/>
                  </a:lnTo>
                  <a:cubicBezTo>
                    <a:pt x="133" y="882"/>
                    <a:pt x="133" y="887"/>
                    <a:pt x="127" y="892"/>
                  </a:cubicBezTo>
                  <a:lnTo>
                    <a:pt x="127" y="892"/>
                  </a:lnTo>
                  <a:cubicBezTo>
                    <a:pt x="133" y="892"/>
                    <a:pt x="133" y="892"/>
                    <a:pt x="138" y="892"/>
                  </a:cubicBezTo>
                  <a:lnTo>
                    <a:pt x="138" y="892"/>
                  </a:lnTo>
                  <a:cubicBezTo>
                    <a:pt x="133" y="892"/>
                    <a:pt x="133" y="892"/>
                    <a:pt x="127" y="897"/>
                  </a:cubicBezTo>
                  <a:lnTo>
                    <a:pt x="127" y="897"/>
                  </a:lnTo>
                  <a:cubicBezTo>
                    <a:pt x="62" y="922"/>
                    <a:pt x="21" y="1135"/>
                    <a:pt x="11" y="1201"/>
                  </a:cubicBezTo>
                  <a:lnTo>
                    <a:pt x="11" y="1201"/>
                  </a:lnTo>
                  <a:cubicBezTo>
                    <a:pt x="1" y="1236"/>
                    <a:pt x="1" y="1277"/>
                    <a:pt x="11" y="1312"/>
                  </a:cubicBezTo>
                  <a:lnTo>
                    <a:pt x="11" y="1312"/>
                  </a:lnTo>
                  <a:cubicBezTo>
                    <a:pt x="31" y="1363"/>
                    <a:pt x="82" y="1398"/>
                    <a:pt x="133" y="1429"/>
                  </a:cubicBezTo>
                  <a:lnTo>
                    <a:pt x="133" y="1429"/>
                  </a:lnTo>
                  <a:cubicBezTo>
                    <a:pt x="229" y="1479"/>
                    <a:pt x="340" y="1515"/>
                    <a:pt x="442" y="1561"/>
                  </a:cubicBezTo>
                  <a:lnTo>
                    <a:pt x="442" y="1561"/>
                  </a:lnTo>
                  <a:cubicBezTo>
                    <a:pt x="634" y="1652"/>
                    <a:pt x="821" y="1773"/>
                    <a:pt x="1019" y="1844"/>
                  </a:cubicBezTo>
                  <a:lnTo>
                    <a:pt x="1019" y="1844"/>
                  </a:lnTo>
                  <a:cubicBezTo>
                    <a:pt x="1242" y="1925"/>
                    <a:pt x="1475" y="1930"/>
                    <a:pt x="1708" y="1966"/>
                  </a:cubicBezTo>
                  <a:lnTo>
                    <a:pt x="1708" y="1966"/>
                  </a:lnTo>
                  <a:cubicBezTo>
                    <a:pt x="1769" y="1976"/>
                    <a:pt x="1865" y="1971"/>
                    <a:pt x="1895" y="1900"/>
                  </a:cubicBezTo>
                  <a:lnTo>
                    <a:pt x="1895" y="1900"/>
                  </a:lnTo>
                  <a:cubicBezTo>
                    <a:pt x="1921" y="1829"/>
                    <a:pt x="1865" y="1718"/>
                    <a:pt x="1824" y="1662"/>
                  </a:cubicBezTo>
                  <a:lnTo>
                    <a:pt x="1824" y="1662"/>
                  </a:lnTo>
                  <a:cubicBezTo>
                    <a:pt x="1824" y="1662"/>
                    <a:pt x="1824" y="1657"/>
                    <a:pt x="1819" y="1657"/>
                  </a:cubicBezTo>
                  <a:lnTo>
                    <a:pt x="1819" y="1657"/>
                  </a:lnTo>
                  <a:cubicBezTo>
                    <a:pt x="1804" y="1631"/>
                    <a:pt x="1784" y="1611"/>
                    <a:pt x="1759" y="1596"/>
                  </a:cubicBezTo>
                  <a:lnTo>
                    <a:pt x="1759" y="1596"/>
                  </a:lnTo>
                  <a:cubicBezTo>
                    <a:pt x="1769" y="1601"/>
                    <a:pt x="1779" y="1606"/>
                    <a:pt x="1784" y="1611"/>
                  </a:cubicBezTo>
                  <a:lnTo>
                    <a:pt x="1784" y="1611"/>
                  </a:lnTo>
                  <a:cubicBezTo>
                    <a:pt x="1779" y="1606"/>
                    <a:pt x="1769" y="1601"/>
                    <a:pt x="1759" y="1596"/>
                  </a:cubicBezTo>
                  <a:lnTo>
                    <a:pt x="1759" y="1596"/>
                  </a:lnTo>
                  <a:cubicBezTo>
                    <a:pt x="1713" y="1555"/>
                    <a:pt x="1657" y="1525"/>
                    <a:pt x="1602" y="1495"/>
                  </a:cubicBezTo>
                  <a:lnTo>
                    <a:pt x="1602" y="1495"/>
                  </a:lnTo>
                  <a:cubicBezTo>
                    <a:pt x="1581" y="1490"/>
                    <a:pt x="1566" y="1479"/>
                    <a:pt x="1546" y="1469"/>
                  </a:cubicBezTo>
                  <a:lnTo>
                    <a:pt x="1546" y="1469"/>
                  </a:lnTo>
                  <a:cubicBezTo>
                    <a:pt x="1465" y="1424"/>
                    <a:pt x="1394" y="1383"/>
                    <a:pt x="1369" y="1368"/>
                  </a:cubicBezTo>
                  <a:lnTo>
                    <a:pt x="1369" y="1368"/>
                  </a:lnTo>
                  <a:cubicBezTo>
                    <a:pt x="1369" y="1368"/>
                    <a:pt x="1363" y="1363"/>
                    <a:pt x="1363" y="1363"/>
                  </a:cubicBezTo>
                  <a:lnTo>
                    <a:pt x="1363" y="1363"/>
                  </a:lnTo>
                  <a:lnTo>
                    <a:pt x="1363" y="1363"/>
                  </a:lnTo>
                  <a:cubicBezTo>
                    <a:pt x="1328" y="1327"/>
                    <a:pt x="740" y="684"/>
                    <a:pt x="710" y="634"/>
                  </a:cubicBezTo>
                  <a:lnTo>
                    <a:pt x="710" y="634"/>
                  </a:lnTo>
                  <a:cubicBezTo>
                    <a:pt x="659" y="390"/>
                    <a:pt x="700" y="41"/>
                    <a:pt x="700" y="41"/>
                  </a:cubicBezTo>
                  <a:lnTo>
                    <a:pt x="700" y="41"/>
                  </a:lnTo>
                  <a:lnTo>
                    <a:pt x="214" y="0"/>
                  </a:lnTo>
                  <a:cubicBezTo>
                    <a:pt x="214" y="0"/>
                    <a:pt x="284" y="436"/>
                    <a:pt x="214" y="760"/>
                  </a:cubicBezTo>
                </a:path>
              </a:pathLst>
            </a:custGeom>
            <a:solidFill>
              <a:srgbClr val="FFB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0;p16"/>
            <p:cNvSpPr/>
            <p:nvPr/>
          </p:nvSpPr>
          <p:spPr>
            <a:xfrm>
              <a:off x="2354617" y="2547505"/>
              <a:ext cx="215935" cy="133935"/>
            </a:xfrm>
            <a:custGeom>
              <a:avLst/>
              <a:gdLst/>
              <a:ahLst/>
              <a:cxnLst/>
              <a:rect l="l" t="t" r="r" b="b"/>
              <a:pathLst>
                <a:path w="1896" h="1176" extrusionOk="0">
                  <a:moveTo>
                    <a:pt x="153" y="46"/>
                  </a:moveTo>
                  <a:cubicBezTo>
                    <a:pt x="128" y="82"/>
                    <a:pt x="97" y="112"/>
                    <a:pt x="77" y="148"/>
                  </a:cubicBezTo>
                  <a:lnTo>
                    <a:pt x="77" y="148"/>
                  </a:lnTo>
                  <a:cubicBezTo>
                    <a:pt x="77" y="158"/>
                    <a:pt x="72" y="163"/>
                    <a:pt x="67" y="168"/>
                  </a:cubicBezTo>
                  <a:lnTo>
                    <a:pt x="67" y="168"/>
                  </a:lnTo>
                  <a:cubicBezTo>
                    <a:pt x="62" y="183"/>
                    <a:pt x="57" y="193"/>
                    <a:pt x="52" y="208"/>
                  </a:cubicBezTo>
                  <a:lnTo>
                    <a:pt x="52" y="208"/>
                  </a:lnTo>
                  <a:cubicBezTo>
                    <a:pt x="46" y="218"/>
                    <a:pt x="46" y="229"/>
                    <a:pt x="41" y="244"/>
                  </a:cubicBezTo>
                  <a:lnTo>
                    <a:pt x="41" y="244"/>
                  </a:lnTo>
                  <a:cubicBezTo>
                    <a:pt x="36" y="254"/>
                    <a:pt x="31" y="269"/>
                    <a:pt x="26" y="284"/>
                  </a:cubicBezTo>
                  <a:lnTo>
                    <a:pt x="26" y="284"/>
                  </a:lnTo>
                  <a:cubicBezTo>
                    <a:pt x="26" y="294"/>
                    <a:pt x="26" y="299"/>
                    <a:pt x="21" y="310"/>
                  </a:cubicBezTo>
                  <a:lnTo>
                    <a:pt x="21" y="310"/>
                  </a:lnTo>
                  <a:cubicBezTo>
                    <a:pt x="11" y="350"/>
                    <a:pt x="6" y="386"/>
                    <a:pt x="6" y="406"/>
                  </a:cubicBezTo>
                  <a:lnTo>
                    <a:pt x="6" y="406"/>
                  </a:lnTo>
                  <a:cubicBezTo>
                    <a:pt x="1" y="421"/>
                    <a:pt x="1" y="441"/>
                    <a:pt x="1" y="462"/>
                  </a:cubicBezTo>
                  <a:lnTo>
                    <a:pt x="1" y="462"/>
                  </a:lnTo>
                  <a:cubicBezTo>
                    <a:pt x="1" y="467"/>
                    <a:pt x="1" y="472"/>
                    <a:pt x="1" y="477"/>
                  </a:cubicBezTo>
                  <a:lnTo>
                    <a:pt x="1" y="477"/>
                  </a:lnTo>
                  <a:cubicBezTo>
                    <a:pt x="1" y="487"/>
                    <a:pt x="1" y="502"/>
                    <a:pt x="6" y="517"/>
                  </a:cubicBezTo>
                  <a:lnTo>
                    <a:pt x="6" y="517"/>
                  </a:lnTo>
                  <a:cubicBezTo>
                    <a:pt x="11" y="527"/>
                    <a:pt x="16" y="543"/>
                    <a:pt x="26" y="553"/>
                  </a:cubicBezTo>
                  <a:lnTo>
                    <a:pt x="26" y="553"/>
                  </a:lnTo>
                  <a:cubicBezTo>
                    <a:pt x="31" y="558"/>
                    <a:pt x="36" y="563"/>
                    <a:pt x="41" y="568"/>
                  </a:cubicBezTo>
                  <a:lnTo>
                    <a:pt x="41" y="568"/>
                  </a:lnTo>
                  <a:cubicBezTo>
                    <a:pt x="62" y="593"/>
                    <a:pt x="97" y="614"/>
                    <a:pt x="128" y="634"/>
                  </a:cubicBezTo>
                  <a:lnTo>
                    <a:pt x="128" y="634"/>
                  </a:lnTo>
                  <a:cubicBezTo>
                    <a:pt x="178" y="659"/>
                    <a:pt x="229" y="679"/>
                    <a:pt x="279" y="700"/>
                  </a:cubicBezTo>
                  <a:lnTo>
                    <a:pt x="279" y="700"/>
                  </a:lnTo>
                  <a:cubicBezTo>
                    <a:pt x="305" y="710"/>
                    <a:pt x="335" y="720"/>
                    <a:pt x="361" y="735"/>
                  </a:cubicBezTo>
                  <a:lnTo>
                    <a:pt x="361" y="735"/>
                  </a:lnTo>
                  <a:cubicBezTo>
                    <a:pt x="386" y="745"/>
                    <a:pt x="411" y="755"/>
                    <a:pt x="437" y="766"/>
                  </a:cubicBezTo>
                  <a:lnTo>
                    <a:pt x="437" y="766"/>
                  </a:lnTo>
                  <a:cubicBezTo>
                    <a:pt x="523" y="806"/>
                    <a:pt x="604" y="852"/>
                    <a:pt x="685" y="897"/>
                  </a:cubicBezTo>
                  <a:lnTo>
                    <a:pt x="685" y="897"/>
                  </a:lnTo>
                  <a:cubicBezTo>
                    <a:pt x="746" y="928"/>
                    <a:pt x="806" y="958"/>
                    <a:pt x="867" y="988"/>
                  </a:cubicBezTo>
                  <a:lnTo>
                    <a:pt x="867" y="988"/>
                  </a:lnTo>
                  <a:cubicBezTo>
                    <a:pt x="913" y="1009"/>
                    <a:pt x="963" y="1034"/>
                    <a:pt x="1014" y="1049"/>
                  </a:cubicBezTo>
                  <a:lnTo>
                    <a:pt x="1014" y="1049"/>
                  </a:lnTo>
                  <a:cubicBezTo>
                    <a:pt x="1029" y="1054"/>
                    <a:pt x="1039" y="1059"/>
                    <a:pt x="1055" y="1064"/>
                  </a:cubicBezTo>
                  <a:lnTo>
                    <a:pt x="1055" y="1064"/>
                  </a:lnTo>
                  <a:cubicBezTo>
                    <a:pt x="1070" y="1069"/>
                    <a:pt x="1085" y="1075"/>
                    <a:pt x="1100" y="1080"/>
                  </a:cubicBezTo>
                  <a:lnTo>
                    <a:pt x="1100" y="1080"/>
                  </a:lnTo>
                  <a:cubicBezTo>
                    <a:pt x="1125" y="1085"/>
                    <a:pt x="1151" y="1090"/>
                    <a:pt x="1181" y="1100"/>
                  </a:cubicBezTo>
                  <a:lnTo>
                    <a:pt x="1181" y="1100"/>
                  </a:lnTo>
                  <a:cubicBezTo>
                    <a:pt x="1196" y="1100"/>
                    <a:pt x="1212" y="1105"/>
                    <a:pt x="1227" y="1105"/>
                  </a:cubicBezTo>
                  <a:lnTo>
                    <a:pt x="1227" y="1105"/>
                  </a:lnTo>
                  <a:cubicBezTo>
                    <a:pt x="1267" y="1115"/>
                    <a:pt x="1313" y="1120"/>
                    <a:pt x="1353" y="1125"/>
                  </a:cubicBezTo>
                  <a:lnTo>
                    <a:pt x="1353" y="1125"/>
                  </a:lnTo>
                  <a:cubicBezTo>
                    <a:pt x="1470" y="1140"/>
                    <a:pt x="1586" y="1150"/>
                    <a:pt x="1703" y="1171"/>
                  </a:cubicBezTo>
                  <a:lnTo>
                    <a:pt x="1703" y="1171"/>
                  </a:lnTo>
                  <a:cubicBezTo>
                    <a:pt x="1718" y="1171"/>
                    <a:pt x="1743" y="1176"/>
                    <a:pt x="1764" y="1171"/>
                  </a:cubicBezTo>
                  <a:lnTo>
                    <a:pt x="1764" y="1171"/>
                  </a:lnTo>
                  <a:cubicBezTo>
                    <a:pt x="1814" y="1171"/>
                    <a:pt x="1865" y="1156"/>
                    <a:pt x="1890" y="1105"/>
                  </a:cubicBezTo>
                  <a:lnTo>
                    <a:pt x="1890" y="1105"/>
                  </a:lnTo>
                  <a:cubicBezTo>
                    <a:pt x="1890" y="1095"/>
                    <a:pt x="1895" y="1090"/>
                    <a:pt x="1895" y="1080"/>
                  </a:cubicBezTo>
                  <a:lnTo>
                    <a:pt x="1895" y="1080"/>
                  </a:lnTo>
                  <a:lnTo>
                    <a:pt x="1895" y="1075"/>
                  </a:lnTo>
                  <a:lnTo>
                    <a:pt x="1895" y="1075"/>
                  </a:lnTo>
                  <a:cubicBezTo>
                    <a:pt x="1895" y="1069"/>
                    <a:pt x="1895" y="1059"/>
                    <a:pt x="1895" y="1049"/>
                  </a:cubicBezTo>
                  <a:lnTo>
                    <a:pt x="1895" y="1049"/>
                  </a:lnTo>
                  <a:cubicBezTo>
                    <a:pt x="1895" y="1034"/>
                    <a:pt x="1895" y="1024"/>
                    <a:pt x="1890" y="1014"/>
                  </a:cubicBezTo>
                  <a:lnTo>
                    <a:pt x="1890" y="1014"/>
                  </a:lnTo>
                  <a:cubicBezTo>
                    <a:pt x="1890" y="1004"/>
                    <a:pt x="1885" y="993"/>
                    <a:pt x="1880" y="978"/>
                  </a:cubicBezTo>
                  <a:lnTo>
                    <a:pt x="1880" y="978"/>
                  </a:lnTo>
                  <a:cubicBezTo>
                    <a:pt x="1880" y="973"/>
                    <a:pt x="1875" y="968"/>
                    <a:pt x="1875" y="963"/>
                  </a:cubicBezTo>
                  <a:lnTo>
                    <a:pt x="1875" y="963"/>
                  </a:lnTo>
                  <a:cubicBezTo>
                    <a:pt x="1865" y="938"/>
                    <a:pt x="1855" y="917"/>
                    <a:pt x="1840" y="897"/>
                  </a:cubicBezTo>
                  <a:lnTo>
                    <a:pt x="1840" y="897"/>
                  </a:lnTo>
                  <a:cubicBezTo>
                    <a:pt x="1835" y="892"/>
                    <a:pt x="1835" y="882"/>
                    <a:pt x="1830" y="877"/>
                  </a:cubicBezTo>
                  <a:lnTo>
                    <a:pt x="1830" y="877"/>
                  </a:lnTo>
                  <a:cubicBezTo>
                    <a:pt x="1830" y="877"/>
                    <a:pt x="1830" y="877"/>
                    <a:pt x="1830" y="877"/>
                  </a:cubicBezTo>
                  <a:lnTo>
                    <a:pt x="1830" y="877"/>
                  </a:lnTo>
                  <a:cubicBezTo>
                    <a:pt x="1825" y="872"/>
                    <a:pt x="1825" y="872"/>
                    <a:pt x="1819" y="867"/>
                  </a:cubicBezTo>
                  <a:lnTo>
                    <a:pt x="1819" y="867"/>
                  </a:lnTo>
                  <a:cubicBezTo>
                    <a:pt x="1819" y="867"/>
                    <a:pt x="1819" y="862"/>
                    <a:pt x="1814" y="862"/>
                  </a:cubicBezTo>
                  <a:lnTo>
                    <a:pt x="1814" y="862"/>
                  </a:lnTo>
                  <a:cubicBezTo>
                    <a:pt x="1809" y="852"/>
                    <a:pt x="1804" y="847"/>
                    <a:pt x="1799" y="841"/>
                  </a:cubicBezTo>
                  <a:lnTo>
                    <a:pt x="1799" y="841"/>
                  </a:lnTo>
                  <a:cubicBezTo>
                    <a:pt x="1794" y="836"/>
                    <a:pt x="1794" y="831"/>
                    <a:pt x="1789" y="831"/>
                  </a:cubicBezTo>
                  <a:lnTo>
                    <a:pt x="1789" y="831"/>
                  </a:lnTo>
                  <a:cubicBezTo>
                    <a:pt x="1784" y="826"/>
                    <a:pt x="1784" y="826"/>
                    <a:pt x="1779" y="821"/>
                  </a:cubicBezTo>
                  <a:lnTo>
                    <a:pt x="1779" y="821"/>
                  </a:lnTo>
                  <a:cubicBezTo>
                    <a:pt x="1769" y="811"/>
                    <a:pt x="1764" y="806"/>
                    <a:pt x="1754" y="801"/>
                  </a:cubicBezTo>
                  <a:lnTo>
                    <a:pt x="1754" y="801"/>
                  </a:lnTo>
                  <a:cubicBezTo>
                    <a:pt x="1764" y="806"/>
                    <a:pt x="1774" y="811"/>
                    <a:pt x="1779" y="816"/>
                  </a:cubicBezTo>
                  <a:lnTo>
                    <a:pt x="1779" y="816"/>
                  </a:lnTo>
                  <a:cubicBezTo>
                    <a:pt x="1774" y="811"/>
                    <a:pt x="1764" y="806"/>
                    <a:pt x="1754" y="801"/>
                  </a:cubicBezTo>
                  <a:lnTo>
                    <a:pt x="1754" y="801"/>
                  </a:lnTo>
                  <a:cubicBezTo>
                    <a:pt x="1728" y="781"/>
                    <a:pt x="1703" y="760"/>
                    <a:pt x="1678" y="745"/>
                  </a:cubicBezTo>
                  <a:lnTo>
                    <a:pt x="1678" y="745"/>
                  </a:lnTo>
                  <a:cubicBezTo>
                    <a:pt x="1662" y="740"/>
                    <a:pt x="1652" y="730"/>
                    <a:pt x="1642" y="725"/>
                  </a:cubicBezTo>
                  <a:lnTo>
                    <a:pt x="1642" y="725"/>
                  </a:lnTo>
                  <a:cubicBezTo>
                    <a:pt x="1637" y="725"/>
                    <a:pt x="1637" y="720"/>
                    <a:pt x="1632" y="720"/>
                  </a:cubicBezTo>
                  <a:lnTo>
                    <a:pt x="1632" y="720"/>
                  </a:lnTo>
                  <a:cubicBezTo>
                    <a:pt x="1622" y="715"/>
                    <a:pt x="1607" y="710"/>
                    <a:pt x="1597" y="700"/>
                  </a:cubicBezTo>
                  <a:lnTo>
                    <a:pt x="1597" y="700"/>
                  </a:lnTo>
                  <a:cubicBezTo>
                    <a:pt x="1576" y="695"/>
                    <a:pt x="1561" y="684"/>
                    <a:pt x="1541" y="674"/>
                  </a:cubicBezTo>
                  <a:lnTo>
                    <a:pt x="1541" y="674"/>
                  </a:lnTo>
                  <a:cubicBezTo>
                    <a:pt x="1460" y="629"/>
                    <a:pt x="1389" y="588"/>
                    <a:pt x="1364" y="573"/>
                  </a:cubicBezTo>
                  <a:lnTo>
                    <a:pt x="1364" y="573"/>
                  </a:lnTo>
                  <a:lnTo>
                    <a:pt x="1358" y="568"/>
                  </a:lnTo>
                  <a:cubicBezTo>
                    <a:pt x="1358" y="568"/>
                    <a:pt x="1358" y="568"/>
                    <a:pt x="1358" y="568"/>
                  </a:cubicBezTo>
                  <a:lnTo>
                    <a:pt x="1358" y="568"/>
                  </a:lnTo>
                  <a:cubicBezTo>
                    <a:pt x="1328" y="538"/>
                    <a:pt x="1065" y="244"/>
                    <a:pt x="882" y="31"/>
                  </a:cubicBezTo>
                  <a:lnTo>
                    <a:pt x="882" y="31"/>
                  </a:lnTo>
                  <a:cubicBezTo>
                    <a:pt x="715" y="208"/>
                    <a:pt x="361" y="173"/>
                    <a:pt x="183" y="1"/>
                  </a:cubicBezTo>
                  <a:lnTo>
                    <a:pt x="183" y="1"/>
                  </a:lnTo>
                  <a:cubicBezTo>
                    <a:pt x="183" y="6"/>
                    <a:pt x="153" y="41"/>
                    <a:pt x="153" y="46"/>
                  </a:cubicBezTo>
                  <a:moveTo>
                    <a:pt x="1495" y="654"/>
                  </a:moveTo>
                  <a:cubicBezTo>
                    <a:pt x="1495" y="654"/>
                    <a:pt x="1495" y="649"/>
                    <a:pt x="1490" y="649"/>
                  </a:cubicBezTo>
                  <a:lnTo>
                    <a:pt x="1490" y="649"/>
                  </a:lnTo>
                  <a:cubicBezTo>
                    <a:pt x="1450" y="629"/>
                    <a:pt x="1404" y="603"/>
                    <a:pt x="1364" y="573"/>
                  </a:cubicBezTo>
                  <a:lnTo>
                    <a:pt x="1364" y="573"/>
                  </a:lnTo>
                  <a:cubicBezTo>
                    <a:pt x="1424" y="608"/>
                    <a:pt x="1480" y="639"/>
                    <a:pt x="1541" y="674"/>
                  </a:cubicBezTo>
                  <a:lnTo>
                    <a:pt x="1541" y="674"/>
                  </a:lnTo>
                  <a:cubicBezTo>
                    <a:pt x="1526" y="664"/>
                    <a:pt x="1510" y="659"/>
                    <a:pt x="1495" y="654"/>
                  </a:cubicBezTo>
                  <a:close/>
                </a:path>
              </a:pathLst>
            </a:custGeom>
            <a:solidFill>
              <a:srgbClr val="C95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1;p16"/>
            <p:cNvSpPr/>
            <p:nvPr/>
          </p:nvSpPr>
          <p:spPr>
            <a:xfrm>
              <a:off x="2339698" y="2089558"/>
              <a:ext cx="144299" cy="418318"/>
            </a:xfrm>
            <a:custGeom>
              <a:avLst/>
              <a:gdLst/>
              <a:ahLst/>
              <a:cxnLst/>
              <a:rect l="l" t="t" r="r" b="b"/>
              <a:pathLst>
                <a:path w="1267" h="3673" extrusionOk="0">
                  <a:moveTo>
                    <a:pt x="899" y="0"/>
                  </a:moveTo>
                  <a:cubicBezTo>
                    <a:pt x="610" y="0"/>
                    <a:pt x="451" y="344"/>
                    <a:pt x="451" y="344"/>
                  </a:cubicBezTo>
                  <a:cubicBezTo>
                    <a:pt x="0" y="1545"/>
                    <a:pt x="299" y="3672"/>
                    <a:pt x="299" y="3672"/>
                  </a:cubicBezTo>
                  <a:lnTo>
                    <a:pt x="856" y="3657"/>
                  </a:lnTo>
                  <a:cubicBezTo>
                    <a:pt x="856" y="3657"/>
                    <a:pt x="1206" y="785"/>
                    <a:pt x="1236" y="430"/>
                  </a:cubicBezTo>
                  <a:cubicBezTo>
                    <a:pt x="1267" y="76"/>
                    <a:pt x="1140" y="76"/>
                    <a:pt x="1140" y="76"/>
                  </a:cubicBezTo>
                  <a:cubicBezTo>
                    <a:pt x="1052" y="22"/>
                    <a:pt x="971" y="0"/>
                    <a:pt x="899" y="0"/>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2;p16"/>
            <p:cNvSpPr/>
            <p:nvPr/>
          </p:nvSpPr>
          <p:spPr>
            <a:xfrm>
              <a:off x="1750091" y="2456964"/>
              <a:ext cx="218783" cy="225047"/>
            </a:xfrm>
            <a:custGeom>
              <a:avLst/>
              <a:gdLst/>
              <a:ahLst/>
              <a:cxnLst/>
              <a:rect l="l" t="t" r="r" b="b"/>
              <a:pathLst>
                <a:path w="1921" h="1976" extrusionOk="0">
                  <a:moveTo>
                    <a:pt x="1221" y="41"/>
                  </a:moveTo>
                  <a:cubicBezTo>
                    <a:pt x="1221" y="41"/>
                    <a:pt x="1261" y="390"/>
                    <a:pt x="1211" y="634"/>
                  </a:cubicBezTo>
                  <a:lnTo>
                    <a:pt x="1211" y="634"/>
                  </a:lnTo>
                  <a:cubicBezTo>
                    <a:pt x="1180" y="689"/>
                    <a:pt x="593" y="1327"/>
                    <a:pt x="562" y="1363"/>
                  </a:cubicBezTo>
                  <a:lnTo>
                    <a:pt x="562" y="1363"/>
                  </a:lnTo>
                  <a:cubicBezTo>
                    <a:pt x="562" y="1363"/>
                    <a:pt x="562" y="1363"/>
                    <a:pt x="562" y="1363"/>
                  </a:cubicBezTo>
                  <a:lnTo>
                    <a:pt x="562" y="1363"/>
                  </a:lnTo>
                  <a:cubicBezTo>
                    <a:pt x="557" y="1363"/>
                    <a:pt x="552" y="1368"/>
                    <a:pt x="552" y="1368"/>
                  </a:cubicBezTo>
                  <a:lnTo>
                    <a:pt x="552" y="1368"/>
                  </a:lnTo>
                  <a:cubicBezTo>
                    <a:pt x="532" y="1383"/>
                    <a:pt x="456" y="1424"/>
                    <a:pt x="375" y="1469"/>
                  </a:cubicBezTo>
                  <a:lnTo>
                    <a:pt x="375" y="1469"/>
                  </a:lnTo>
                  <a:cubicBezTo>
                    <a:pt x="360" y="1479"/>
                    <a:pt x="340" y="1490"/>
                    <a:pt x="324" y="1495"/>
                  </a:cubicBezTo>
                  <a:lnTo>
                    <a:pt x="324" y="1495"/>
                  </a:lnTo>
                  <a:cubicBezTo>
                    <a:pt x="269" y="1525"/>
                    <a:pt x="213" y="1555"/>
                    <a:pt x="162" y="1596"/>
                  </a:cubicBezTo>
                  <a:lnTo>
                    <a:pt x="162" y="1596"/>
                  </a:lnTo>
                  <a:cubicBezTo>
                    <a:pt x="152" y="1601"/>
                    <a:pt x="147" y="1606"/>
                    <a:pt x="137" y="1611"/>
                  </a:cubicBezTo>
                  <a:lnTo>
                    <a:pt x="137" y="1611"/>
                  </a:lnTo>
                  <a:cubicBezTo>
                    <a:pt x="147" y="1606"/>
                    <a:pt x="152" y="1601"/>
                    <a:pt x="162" y="1596"/>
                  </a:cubicBezTo>
                  <a:lnTo>
                    <a:pt x="162" y="1596"/>
                  </a:lnTo>
                  <a:cubicBezTo>
                    <a:pt x="142" y="1611"/>
                    <a:pt x="122" y="1631"/>
                    <a:pt x="101" y="1657"/>
                  </a:cubicBezTo>
                  <a:lnTo>
                    <a:pt x="101" y="1657"/>
                  </a:lnTo>
                  <a:cubicBezTo>
                    <a:pt x="101" y="1657"/>
                    <a:pt x="96" y="1662"/>
                    <a:pt x="96" y="1662"/>
                  </a:cubicBezTo>
                  <a:lnTo>
                    <a:pt x="96" y="1662"/>
                  </a:lnTo>
                  <a:cubicBezTo>
                    <a:pt x="56" y="1718"/>
                    <a:pt x="0" y="1829"/>
                    <a:pt x="31" y="1900"/>
                  </a:cubicBezTo>
                  <a:lnTo>
                    <a:pt x="31" y="1900"/>
                  </a:lnTo>
                  <a:cubicBezTo>
                    <a:pt x="61" y="1971"/>
                    <a:pt x="157" y="1976"/>
                    <a:pt x="218" y="1966"/>
                  </a:cubicBezTo>
                  <a:lnTo>
                    <a:pt x="218" y="1966"/>
                  </a:lnTo>
                  <a:cubicBezTo>
                    <a:pt x="446" y="1930"/>
                    <a:pt x="684" y="1925"/>
                    <a:pt x="902" y="1844"/>
                  </a:cubicBezTo>
                  <a:lnTo>
                    <a:pt x="902" y="1844"/>
                  </a:lnTo>
                  <a:cubicBezTo>
                    <a:pt x="1104" y="1773"/>
                    <a:pt x="1292" y="1652"/>
                    <a:pt x="1479" y="1561"/>
                  </a:cubicBezTo>
                  <a:lnTo>
                    <a:pt x="1479" y="1561"/>
                  </a:lnTo>
                  <a:cubicBezTo>
                    <a:pt x="1581" y="1515"/>
                    <a:pt x="1692" y="1479"/>
                    <a:pt x="1793" y="1429"/>
                  </a:cubicBezTo>
                  <a:lnTo>
                    <a:pt x="1793" y="1429"/>
                  </a:lnTo>
                  <a:cubicBezTo>
                    <a:pt x="1839" y="1398"/>
                    <a:pt x="1890" y="1368"/>
                    <a:pt x="1910" y="1312"/>
                  </a:cubicBezTo>
                  <a:lnTo>
                    <a:pt x="1910" y="1312"/>
                  </a:lnTo>
                  <a:cubicBezTo>
                    <a:pt x="1920" y="1277"/>
                    <a:pt x="1920" y="1236"/>
                    <a:pt x="1915" y="1201"/>
                  </a:cubicBezTo>
                  <a:lnTo>
                    <a:pt x="1915" y="1201"/>
                  </a:lnTo>
                  <a:cubicBezTo>
                    <a:pt x="1905" y="1135"/>
                    <a:pt x="1864" y="922"/>
                    <a:pt x="1793" y="897"/>
                  </a:cubicBezTo>
                  <a:lnTo>
                    <a:pt x="1793" y="897"/>
                  </a:lnTo>
                  <a:cubicBezTo>
                    <a:pt x="1793" y="892"/>
                    <a:pt x="1788" y="892"/>
                    <a:pt x="1788" y="892"/>
                  </a:cubicBezTo>
                  <a:lnTo>
                    <a:pt x="1788" y="892"/>
                  </a:lnTo>
                  <a:cubicBezTo>
                    <a:pt x="1788" y="892"/>
                    <a:pt x="1793" y="892"/>
                    <a:pt x="1793" y="892"/>
                  </a:cubicBezTo>
                  <a:lnTo>
                    <a:pt x="1793" y="892"/>
                  </a:lnTo>
                  <a:cubicBezTo>
                    <a:pt x="1793" y="887"/>
                    <a:pt x="1788" y="882"/>
                    <a:pt x="1788" y="877"/>
                  </a:cubicBezTo>
                  <a:lnTo>
                    <a:pt x="1788" y="877"/>
                  </a:lnTo>
                  <a:cubicBezTo>
                    <a:pt x="1768" y="836"/>
                    <a:pt x="1733" y="796"/>
                    <a:pt x="1707" y="760"/>
                  </a:cubicBezTo>
                  <a:lnTo>
                    <a:pt x="1707" y="760"/>
                  </a:lnTo>
                  <a:cubicBezTo>
                    <a:pt x="1641" y="436"/>
                    <a:pt x="1707" y="0"/>
                    <a:pt x="1707" y="0"/>
                  </a:cubicBezTo>
                  <a:lnTo>
                    <a:pt x="1707" y="0"/>
                  </a:lnTo>
                  <a:lnTo>
                    <a:pt x="1221" y="41"/>
                  </a:lnTo>
                  <a:close/>
                </a:path>
              </a:pathLst>
            </a:custGeom>
            <a:solidFill>
              <a:srgbClr val="FFB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3;p16"/>
            <p:cNvSpPr/>
            <p:nvPr/>
          </p:nvSpPr>
          <p:spPr>
            <a:xfrm>
              <a:off x="1966937" y="2585544"/>
              <a:ext cx="683" cy="5353"/>
            </a:xfrm>
            <a:custGeom>
              <a:avLst/>
              <a:gdLst/>
              <a:ahLst/>
              <a:cxnLst/>
              <a:rect l="l" t="t" r="r" b="b"/>
              <a:pathLst>
                <a:path w="6" h="47" extrusionOk="0">
                  <a:moveTo>
                    <a:pt x="6" y="47"/>
                  </a:moveTo>
                  <a:cubicBezTo>
                    <a:pt x="6" y="31"/>
                    <a:pt x="1" y="16"/>
                    <a:pt x="1" y="1"/>
                  </a:cubicBezTo>
                  <a:cubicBezTo>
                    <a:pt x="1" y="16"/>
                    <a:pt x="6" y="31"/>
                    <a:pt x="6" y="47"/>
                  </a:cubicBezTo>
                  <a:close/>
                </a:path>
              </a:pathLst>
            </a:custGeom>
            <a:solidFill>
              <a:srgbClr val="FFC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4;p16"/>
            <p:cNvSpPr/>
            <p:nvPr/>
          </p:nvSpPr>
          <p:spPr>
            <a:xfrm>
              <a:off x="1849289" y="2624836"/>
              <a:ext cx="683" cy="114"/>
            </a:xfrm>
            <a:custGeom>
              <a:avLst/>
              <a:gdLst/>
              <a:ahLst/>
              <a:cxnLst/>
              <a:rect l="l" t="t" r="r" b="b"/>
              <a:pathLst>
                <a:path w="6" h="1" extrusionOk="0">
                  <a:moveTo>
                    <a:pt x="0" y="0"/>
                  </a:moveTo>
                  <a:cubicBezTo>
                    <a:pt x="0" y="0"/>
                    <a:pt x="5" y="0"/>
                    <a:pt x="5" y="0"/>
                  </a:cubicBezTo>
                  <a:cubicBezTo>
                    <a:pt x="5" y="0"/>
                    <a:pt x="0" y="0"/>
                    <a:pt x="0" y="0"/>
                  </a:cubicBezTo>
                  <a:close/>
                </a:path>
              </a:pathLst>
            </a:custGeom>
            <a:solidFill>
              <a:srgbClr val="FFC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5;p16"/>
            <p:cNvSpPr/>
            <p:nvPr/>
          </p:nvSpPr>
          <p:spPr>
            <a:xfrm>
              <a:off x="1852137" y="2623128"/>
              <a:ext cx="2506" cy="1253"/>
            </a:xfrm>
            <a:custGeom>
              <a:avLst/>
              <a:gdLst/>
              <a:ahLst/>
              <a:cxnLst/>
              <a:rect l="l" t="t" r="r" b="b"/>
              <a:pathLst>
                <a:path w="22" h="11" extrusionOk="0">
                  <a:moveTo>
                    <a:pt x="1" y="10"/>
                  </a:moveTo>
                  <a:cubicBezTo>
                    <a:pt x="6" y="5"/>
                    <a:pt x="16" y="0"/>
                    <a:pt x="21" y="0"/>
                  </a:cubicBezTo>
                  <a:cubicBezTo>
                    <a:pt x="16" y="0"/>
                    <a:pt x="6" y="5"/>
                    <a:pt x="1" y="10"/>
                  </a:cubicBezTo>
                  <a:close/>
                </a:path>
              </a:pathLst>
            </a:custGeom>
            <a:solidFill>
              <a:srgbClr val="FFC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6;p16"/>
            <p:cNvSpPr/>
            <p:nvPr/>
          </p:nvSpPr>
          <p:spPr>
            <a:xfrm>
              <a:off x="1820475" y="2618458"/>
              <a:ext cx="1822" cy="1253"/>
            </a:xfrm>
            <a:custGeom>
              <a:avLst/>
              <a:gdLst/>
              <a:ahLst/>
              <a:cxnLst/>
              <a:rect l="l" t="t" r="r" b="b"/>
              <a:pathLst>
                <a:path w="16" h="11" extrusionOk="0">
                  <a:moveTo>
                    <a:pt x="15" y="11"/>
                  </a:moveTo>
                  <a:cubicBezTo>
                    <a:pt x="10" y="6"/>
                    <a:pt x="5" y="1"/>
                    <a:pt x="0" y="1"/>
                  </a:cubicBezTo>
                  <a:cubicBezTo>
                    <a:pt x="5" y="1"/>
                    <a:pt x="10" y="6"/>
                    <a:pt x="15" y="11"/>
                  </a:cubicBezTo>
                  <a:close/>
                </a:path>
              </a:pathLst>
            </a:custGeom>
            <a:solidFill>
              <a:srgbClr val="FFC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7;p16"/>
            <p:cNvSpPr/>
            <p:nvPr/>
          </p:nvSpPr>
          <p:spPr>
            <a:xfrm>
              <a:off x="1818653" y="2616750"/>
              <a:ext cx="797" cy="683"/>
            </a:xfrm>
            <a:custGeom>
              <a:avLst/>
              <a:gdLst/>
              <a:ahLst/>
              <a:cxnLst/>
              <a:rect l="l" t="t" r="r" b="b"/>
              <a:pathLst>
                <a:path w="7" h="6" extrusionOk="0">
                  <a:moveTo>
                    <a:pt x="1" y="0"/>
                  </a:moveTo>
                  <a:cubicBezTo>
                    <a:pt x="1" y="0"/>
                    <a:pt x="1" y="6"/>
                    <a:pt x="6" y="6"/>
                  </a:cubicBezTo>
                  <a:cubicBezTo>
                    <a:pt x="1" y="6"/>
                    <a:pt x="1" y="0"/>
                    <a:pt x="1" y="0"/>
                  </a:cubicBezTo>
                  <a:close/>
                </a:path>
              </a:pathLst>
            </a:custGeom>
            <a:solidFill>
              <a:srgbClr val="FFC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8;p16"/>
            <p:cNvSpPr/>
            <p:nvPr/>
          </p:nvSpPr>
          <p:spPr>
            <a:xfrm>
              <a:off x="1752369" y="2547505"/>
              <a:ext cx="216505" cy="133935"/>
            </a:xfrm>
            <a:custGeom>
              <a:avLst/>
              <a:gdLst/>
              <a:ahLst/>
              <a:cxnLst/>
              <a:rect l="l" t="t" r="r" b="b"/>
              <a:pathLst>
                <a:path w="1901" h="1176" extrusionOk="0">
                  <a:moveTo>
                    <a:pt x="1019" y="31"/>
                  </a:moveTo>
                  <a:cubicBezTo>
                    <a:pt x="836" y="244"/>
                    <a:pt x="568" y="538"/>
                    <a:pt x="542" y="568"/>
                  </a:cubicBezTo>
                  <a:lnTo>
                    <a:pt x="542" y="568"/>
                  </a:lnTo>
                  <a:cubicBezTo>
                    <a:pt x="537" y="568"/>
                    <a:pt x="537" y="568"/>
                    <a:pt x="537" y="573"/>
                  </a:cubicBezTo>
                  <a:lnTo>
                    <a:pt x="537" y="573"/>
                  </a:lnTo>
                  <a:lnTo>
                    <a:pt x="532" y="573"/>
                  </a:lnTo>
                  <a:cubicBezTo>
                    <a:pt x="512" y="588"/>
                    <a:pt x="436" y="629"/>
                    <a:pt x="355" y="674"/>
                  </a:cubicBezTo>
                  <a:lnTo>
                    <a:pt x="355" y="674"/>
                  </a:lnTo>
                  <a:cubicBezTo>
                    <a:pt x="340" y="684"/>
                    <a:pt x="320" y="695"/>
                    <a:pt x="304" y="700"/>
                  </a:cubicBezTo>
                  <a:lnTo>
                    <a:pt x="304" y="700"/>
                  </a:lnTo>
                  <a:cubicBezTo>
                    <a:pt x="289" y="710"/>
                    <a:pt x="279" y="715"/>
                    <a:pt x="264" y="720"/>
                  </a:cubicBezTo>
                  <a:lnTo>
                    <a:pt x="264" y="720"/>
                  </a:lnTo>
                  <a:cubicBezTo>
                    <a:pt x="264" y="720"/>
                    <a:pt x="259" y="725"/>
                    <a:pt x="259" y="725"/>
                  </a:cubicBezTo>
                  <a:lnTo>
                    <a:pt x="259" y="725"/>
                  </a:lnTo>
                  <a:cubicBezTo>
                    <a:pt x="244" y="730"/>
                    <a:pt x="233" y="740"/>
                    <a:pt x="218" y="745"/>
                  </a:cubicBezTo>
                  <a:lnTo>
                    <a:pt x="218" y="745"/>
                  </a:lnTo>
                  <a:cubicBezTo>
                    <a:pt x="193" y="760"/>
                    <a:pt x="168" y="781"/>
                    <a:pt x="142" y="801"/>
                  </a:cubicBezTo>
                  <a:lnTo>
                    <a:pt x="142" y="801"/>
                  </a:lnTo>
                  <a:cubicBezTo>
                    <a:pt x="132" y="806"/>
                    <a:pt x="127" y="811"/>
                    <a:pt x="117" y="816"/>
                  </a:cubicBezTo>
                  <a:lnTo>
                    <a:pt x="117" y="816"/>
                  </a:lnTo>
                  <a:cubicBezTo>
                    <a:pt x="127" y="811"/>
                    <a:pt x="132" y="806"/>
                    <a:pt x="142" y="801"/>
                  </a:cubicBezTo>
                  <a:lnTo>
                    <a:pt x="142" y="801"/>
                  </a:lnTo>
                  <a:cubicBezTo>
                    <a:pt x="132" y="806"/>
                    <a:pt x="127" y="816"/>
                    <a:pt x="117" y="821"/>
                  </a:cubicBezTo>
                  <a:lnTo>
                    <a:pt x="117" y="821"/>
                  </a:lnTo>
                  <a:cubicBezTo>
                    <a:pt x="117" y="826"/>
                    <a:pt x="112" y="826"/>
                    <a:pt x="107" y="831"/>
                  </a:cubicBezTo>
                  <a:lnTo>
                    <a:pt x="107" y="831"/>
                  </a:lnTo>
                  <a:cubicBezTo>
                    <a:pt x="107" y="831"/>
                    <a:pt x="102" y="836"/>
                    <a:pt x="102" y="841"/>
                  </a:cubicBezTo>
                  <a:lnTo>
                    <a:pt x="102" y="841"/>
                  </a:lnTo>
                  <a:cubicBezTo>
                    <a:pt x="92" y="847"/>
                    <a:pt x="87" y="852"/>
                    <a:pt x="81" y="862"/>
                  </a:cubicBezTo>
                  <a:lnTo>
                    <a:pt x="81" y="862"/>
                  </a:lnTo>
                  <a:cubicBezTo>
                    <a:pt x="81" y="862"/>
                    <a:pt x="76" y="867"/>
                    <a:pt x="76" y="867"/>
                  </a:cubicBezTo>
                  <a:lnTo>
                    <a:pt x="76" y="867"/>
                  </a:lnTo>
                  <a:cubicBezTo>
                    <a:pt x="71" y="872"/>
                    <a:pt x="71" y="872"/>
                    <a:pt x="66" y="877"/>
                  </a:cubicBezTo>
                  <a:lnTo>
                    <a:pt x="66" y="877"/>
                  </a:lnTo>
                  <a:cubicBezTo>
                    <a:pt x="66" y="877"/>
                    <a:pt x="66" y="877"/>
                    <a:pt x="66" y="877"/>
                  </a:cubicBezTo>
                  <a:lnTo>
                    <a:pt x="66" y="877"/>
                  </a:lnTo>
                  <a:cubicBezTo>
                    <a:pt x="66" y="882"/>
                    <a:pt x="61" y="892"/>
                    <a:pt x="56" y="897"/>
                  </a:cubicBezTo>
                  <a:lnTo>
                    <a:pt x="56" y="897"/>
                  </a:lnTo>
                  <a:cubicBezTo>
                    <a:pt x="46" y="917"/>
                    <a:pt x="31" y="938"/>
                    <a:pt x="21" y="963"/>
                  </a:cubicBezTo>
                  <a:lnTo>
                    <a:pt x="21" y="963"/>
                  </a:lnTo>
                  <a:cubicBezTo>
                    <a:pt x="21" y="968"/>
                    <a:pt x="21" y="973"/>
                    <a:pt x="16" y="978"/>
                  </a:cubicBezTo>
                  <a:lnTo>
                    <a:pt x="16" y="978"/>
                  </a:lnTo>
                  <a:cubicBezTo>
                    <a:pt x="11" y="993"/>
                    <a:pt x="11" y="1004"/>
                    <a:pt x="5" y="1014"/>
                  </a:cubicBezTo>
                  <a:lnTo>
                    <a:pt x="5" y="1014"/>
                  </a:lnTo>
                  <a:cubicBezTo>
                    <a:pt x="5" y="1024"/>
                    <a:pt x="0" y="1034"/>
                    <a:pt x="0" y="1049"/>
                  </a:cubicBezTo>
                  <a:lnTo>
                    <a:pt x="0" y="1049"/>
                  </a:lnTo>
                  <a:cubicBezTo>
                    <a:pt x="0" y="1059"/>
                    <a:pt x="0" y="1069"/>
                    <a:pt x="0" y="1075"/>
                  </a:cubicBezTo>
                  <a:lnTo>
                    <a:pt x="0" y="1075"/>
                  </a:lnTo>
                  <a:lnTo>
                    <a:pt x="0" y="1080"/>
                  </a:lnTo>
                  <a:lnTo>
                    <a:pt x="0" y="1080"/>
                  </a:lnTo>
                  <a:cubicBezTo>
                    <a:pt x="5" y="1090"/>
                    <a:pt x="5" y="1095"/>
                    <a:pt x="11" y="1105"/>
                  </a:cubicBezTo>
                  <a:lnTo>
                    <a:pt x="11" y="1105"/>
                  </a:lnTo>
                  <a:cubicBezTo>
                    <a:pt x="31" y="1156"/>
                    <a:pt x="81" y="1171"/>
                    <a:pt x="132" y="1171"/>
                  </a:cubicBezTo>
                  <a:lnTo>
                    <a:pt x="132" y="1171"/>
                  </a:lnTo>
                  <a:cubicBezTo>
                    <a:pt x="152" y="1176"/>
                    <a:pt x="178" y="1171"/>
                    <a:pt x="198" y="1171"/>
                  </a:cubicBezTo>
                  <a:lnTo>
                    <a:pt x="198" y="1171"/>
                  </a:lnTo>
                  <a:cubicBezTo>
                    <a:pt x="309" y="1150"/>
                    <a:pt x="426" y="1140"/>
                    <a:pt x="542" y="1125"/>
                  </a:cubicBezTo>
                  <a:lnTo>
                    <a:pt x="542" y="1125"/>
                  </a:lnTo>
                  <a:cubicBezTo>
                    <a:pt x="588" y="1120"/>
                    <a:pt x="629" y="1115"/>
                    <a:pt x="674" y="1105"/>
                  </a:cubicBezTo>
                  <a:lnTo>
                    <a:pt x="674" y="1105"/>
                  </a:lnTo>
                  <a:cubicBezTo>
                    <a:pt x="689" y="1105"/>
                    <a:pt x="705" y="1100"/>
                    <a:pt x="720" y="1100"/>
                  </a:cubicBezTo>
                  <a:lnTo>
                    <a:pt x="720" y="1100"/>
                  </a:lnTo>
                  <a:cubicBezTo>
                    <a:pt x="745" y="1090"/>
                    <a:pt x="770" y="1085"/>
                    <a:pt x="801" y="1080"/>
                  </a:cubicBezTo>
                  <a:lnTo>
                    <a:pt x="801" y="1080"/>
                  </a:lnTo>
                  <a:cubicBezTo>
                    <a:pt x="816" y="1075"/>
                    <a:pt x="826" y="1069"/>
                    <a:pt x="841" y="1064"/>
                  </a:cubicBezTo>
                  <a:lnTo>
                    <a:pt x="841" y="1064"/>
                  </a:lnTo>
                  <a:cubicBezTo>
                    <a:pt x="856" y="1059"/>
                    <a:pt x="872" y="1054"/>
                    <a:pt x="882" y="1049"/>
                  </a:cubicBezTo>
                  <a:lnTo>
                    <a:pt x="882" y="1049"/>
                  </a:lnTo>
                  <a:cubicBezTo>
                    <a:pt x="932" y="1034"/>
                    <a:pt x="983" y="1009"/>
                    <a:pt x="1029" y="988"/>
                  </a:cubicBezTo>
                  <a:lnTo>
                    <a:pt x="1029" y="988"/>
                  </a:lnTo>
                  <a:cubicBezTo>
                    <a:pt x="1090" y="958"/>
                    <a:pt x="1150" y="928"/>
                    <a:pt x="1211" y="897"/>
                  </a:cubicBezTo>
                  <a:lnTo>
                    <a:pt x="1211" y="897"/>
                  </a:lnTo>
                  <a:cubicBezTo>
                    <a:pt x="1292" y="852"/>
                    <a:pt x="1378" y="806"/>
                    <a:pt x="1459" y="766"/>
                  </a:cubicBezTo>
                  <a:lnTo>
                    <a:pt x="1459" y="766"/>
                  </a:lnTo>
                  <a:cubicBezTo>
                    <a:pt x="1485" y="755"/>
                    <a:pt x="1510" y="745"/>
                    <a:pt x="1535" y="735"/>
                  </a:cubicBezTo>
                  <a:lnTo>
                    <a:pt x="1535" y="735"/>
                  </a:lnTo>
                  <a:cubicBezTo>
                    <a:pt x="1566" y="725"/>
                    <a:pt x="1591" y="710"/>
                    <a:pt x="1616" y="700"/>
                  </a:cubicBezTo>
                  <a:lnTo>
                    <a:pt x="1616" y="700"/>
                  </a:lnTo>
                  <a:cubicBezTo>
                    <a:pt x="1667" y="679"/>
                    <a:pt x="1723" y="659"/>
                    <a:pt x="1773" y="634"/>
                  </a:cubicBezTo>
                  <a:lnTo>
                    <a:pt x="1773" y="634"/>
                  </a:lnTo>
                  <a:cubicBezTo>
                    <a:pt x="1804" y="614"/>
                    <a:pt x="1834" y="593"/>
                    <a:pt x="1859" y="568"/>
                  </a:cubicBezTo>
                  <a:lnTo>
                    <a:pt x="1859" y="568"/>
                  </a:lnTo>
                  <a:cubicBezTo>
                    <a:pt x="1865" y="563"/>
                    <a:pt x="1865" y="558"/>
                    <a:pt x="1870" y="553"/>
                  </a:cubicBezTo>
                  <a:lnTo>
                    <a:pt x="1870" y="553"/>
                  </a:lnTo>
                  <a:cubicBezTo>
                    <a:pt x="1880" y="543"/>
                    <a:pt x="1885" y="527"/>
                    <a:pt x="1890" y="517"/>
                  </a:cubicBezTo>
                  <a:lnTo>
                    <a:pt x="1890" y="517"/>
                  </a:lnTo>
                  <a:cubicBezTo>
                    <a:pt x="1895" y="502"/>
                    <a:pt x="1895" y="487"/>
                    <a:pt x="1900" y="477"/>
                  </a:cubicBezTo>
                  <a:lnTo>
                    <a:pt x="1900" y="477"/>
                  </a:lnTo>
                  <a:cubicBezTo>
                    <a:pt x="1900" y="472"/>
                    <a:pt x="1900" y="467"/>
                    <a:pt x="1900" y="462"/>
                  </a:cubicBezTo>
                  <a:lnTo>
                    <a:pt x="1900" y="462"/>
                  </a:lnTo>
                  <a:cubicBezTo>
                    <a:pt x="1900" y="441"/>
                    <a:pt x="1895" y="421"/>
                    <a:pt x="1895" y="406"/>
                  </a:cubicBezTo>
                  <a:lnTo>
                    <a:pt x="1895" y="406"/>
                  </a:lnTo>
                  <a:cubicBezTo>
                    <a:pt x="1890" y="386"/>
                    <a:pt x="1885" y="350"/>
                    <a:pt x="1875" y="310"/>
                  </a:cubicBezTo>
                  <a:lnTo>
                    <a:pt x="1875" y="310"/>
                  </a:lnTo>
                  <a:cubicBezTo>
                    <a:pt x="1875" y="305"/>
                    <a:pt x="1870" y="294"/>
                    <a:pt x="1870" y="284"/>
                  </a:cubicBezTo>
                  <a:lnTo>
                    <a:pt x="1870" y="284"/>
                  </a:lnTo>
                  <a:cubicBezTo>
                    <a:pt x="1865" y="269"/>
                    <a:pt x="1859" y="254"/>
                    <a:pt x="1854" y="244"/>
                  </a:cubicBezTo>
                  <a:lnTo>
                    <a:pt x="1854" y="244"/>
                  </a:lnTo>
                  <a:cubicBezTo>
                    <a:pt x="1854" y="229"/>
                    <a:pt x="1849" y="218"/>
                    <a:pt x="1844" y="208"/>
                  </a:cubicBezTo>
                  <a:lnTo>
                    <a:pt x="1844" y="208"/>
                  </a:lnTo>
                  <a:cubicBezTo>
                    <a:pt x="1839" y="193"/>
                    <a:pt x="1834" y="183"/>
                    <a:pt x="1829" y="168"/>
                  </a:cubicBezTo>
                  <a:lnTo>
                    <a:pt x="1829" y="168"/>
                  </a:lnTo>
                  <a:cubicBezTo>
                    <a:pt x="1824" y="163"/>
                    <a:pt x="1824" y="158"/>
                    <a:pt x="1819" y="148"/>
                  </a:cubicBezTo>
                  <a:lnTo>
                    <a:pt x="1819" y="148"/>
                  </a:lnTo>
                  <a:cubicBezTo>
                    <a:pt x="1799" y="112"/>
                    <a:pt x="1768" y="82"/>
                    <a:pt x="1748" y="46"/>
                  </a:cubicBezTo>
                  <a:lnTo>
                    <a:pt x="1748" y="46"/>
                  </a:lnTo>
                  <a:cubicBezTo>
                    <a:pt x="1743" y="41"/>
                    <a:pt x="1713" y="6"/>
                    <a:pt x="1713" y="1"/>
                  </a:cubicBezTo>
                  <a:lnTo>
                    <a:pt x="1713" y="1"/>
                  </a:lnTo>
                  <a:cubicBezTo>
                    <a:pt x="1535" y="173"/>
                    <a:pt x="1181" y="208"/>
                    <a:pt x="1019" y="31"/>
                  </a:cubicBezTo>
                  <a:moveTo>
                    <a:pt x="532" y="573"/>
                  </a:moveTo>
                  <a:cubicBezTo>
                    <a:pt x="492" y="603"/>
                    <a:pt x="451" y="629"/>
                    <a:pt x="406" y="649"/>
                  </a:cubicBezTo>
                  <a:lnTo>
                    <a:pt x="406" y="649"/>
                  </a:lnTo>
                  <a:lnTo>
                    <a:pt x="401" y="654"/>
                  </a:lnTo>
                  <a:cubicBezTo>
                    <a:pt x="385" y="659"/>
                    <a:pt x="375" y="669"/>
                    <a:pt x="360" y="674"/>
                  </a:cubicBezTo>
                  <a:lnTo>
                    <a:pt x="360" y="674"/>
                  </a:lnTo>
                  <a:cubicBezTo>
                    <a:pt x="416" y="639"/>
                    <a:pt x="472" y="608"/>
                    <a:pt x="532" y="573"/>
                  </a:cubicBezTo>
                </a:path>
              </a:pathLst>
            </a:custGeom>
            <a:solidFill>
              <a:srgbClr val="C95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9;p16"/>
            <p:cNvSpPr/>
            <p:nvPr/>
          </p:nvSpPr>
          <p:spPr>
            <a:xfrm>
              <a:off x="1838925" y="2089558"/>
              <a:ext cx="144299" cy="418318"/>
            </a:xfrm>
            <a:custGeom>
              <a:avLst/>
              <a:gdLst/>
              <a:ahLst/>
              <a:cxnLst/>
              <a:rect l="l" t="t" r="r" b="b"/>
              <a:pathLst>
                <a:path w="1267" h="3673" extrusionOk="0">
                  <a:moveTo>
                    <a:pt x="370" y="0"/>
                  </a:moveTo>
                  <a:cubicBezTo>
                    <a:pt x="297" y="0"/>
                    <a:pt x="216" y="22"/>
                    <a:pt x="127" y="76"/>
                  </a:cubicBezTo>
                  <a:cubicBezTo>
                    <a:pt x="127" y="76"/>
                    <a:pt x="0" y="76"/>
                    <a:pt x="31" y="430"/>
                  </a:cubicBezTo>
                  <a:cubicBezTo>
                    <a:pt x="66" y="785"/>
                    <a:pt x="416" y="3657"/>
                    <a:pt x="416" y="3657"/>
                  </a:cubicBezTo>
                  <a:lnTo>
                    <a:pt x="968" y="3672"/>
                  </a:lnTo>
                  <a:cubicBezTo>
                    <a:pt x="968" y="3672"/>
                    <a:pt x="1267" y="1545"/>
                    <a:pt x="816" y="344"/>
                  </a:cubicBezTo>
                  <a:cubicBezTo>
                    <a:pt x="816" y="344"/>
                    <a:pt x="660" y="0"/>
                    <a:pt x="370" y="0"/>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0;p16"/>
            <p:cNvSpPr/>
            <p:nvPr/>
          </p:nvSpPr>
          <p:spPr>
            <a:xfrm>
              <a:off x="2068527" y="1824653"/>
              <a:ext cx="185868" cy="237802"/>
            </a:xfrm>
            <a:custGeom>
              <a:avLst/>
              <a:gdLst/>
              <a:ahLst/>
              <a:cxnLst/>
              <a:rect l="l" t="t" r="r" b="b"/>
              <a:pathLst>
                <a:path w="1632" h="2088" extrusionOk="0">
                  <a:moveTo>
                    <a:pt x="92" y="0"/>
                  </a:moveTo>
                  <a:cubicBezTo>
                    <a:pt x="41" y="0"/>
                    <a:pt x="0" y="41"/>
                    <a:pt x="0" y="87"/>
                  </a:cubicBezTo>
                  <a:lnTo>
                    <a:pt x="97" y="1996"/>
                  </a:lnTo>
                  <a:cubicBezTo>
                    <a:pt x="97" y="2047"/>
                    <a:pt x="137" y="2087"/>
                    <a:pt x="188" y="2087"/>
                  </a:cubicBezTo>
                  <a:lnTo>
                    <a:pt x="1429" y="2087"/>
                  </a:lnTo>
                  <a:cubicBezTo>
                    <a:pt x="1474" y="2087"/>
                    <a:pt x="1515" y="2047"/>
                    <a:pt x="1515" y="1996"/>
                  </a:cubicBezTo>
                  <a:lnTo>
                    <a:pt x="1631" y="87"/>
                  </a:lnTo>
                  <a:cubicBezTo>
                    <a:pt x="1631" y="41"/>
                    <a:pt x="1596" y="0"/>
                    <a:pt x="1545" y="0"/>
                  </a:cubicBezTo>
                  <a:close/>
                </a:path>
              </a:pathLst>
            </a:custGeom>
            <a:solidFill>
              <a:srgbClr val="0A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1;p16"/>
            <p:cNvSpPr/>
            <p:nvPr/>
          </p:nvSpPr>
          <p:spPr>
            <a:xfrm>
              <a:off x="2311339" y="1727164"/>
              <a:ext cx="172657" cy="272994"/>
            </a:xfrm>
            <a:custGeom>
              <a:avLst/>
              <a:gdLst/>
              <a:ahLst/>
              <a:cxnLst/>
              <a:rect l="l" t="t" r="r" b="b"/>
              <a:pathLst>
                <a:path w="1516" h="2397" extrusionOk="0">
                  <a:moveTo>
                    <a:pt x="26" y="355"/>
                  </a:moveTo>
                  <a:cubicBezTo>
                    <a:pt x="36" y="446"/>
                    <a:pt x="77" y="527"/>
                    <a:pt x="117" y="603"/>
                  </a:cubicBezTo>
                  <a:lnTo>
                    <a:pt x="117" y="603"/>
                  </a:lnTo>
                  <a:cubicBezTo>
                    <a:pt x="361" y="1069"/>
                    <a:pt x="589" y="1550"/>
                    <a:pt x="852" y="2001"/>
                  </a:cubicBezTo>
                  <a:lnTo>
                    <a:pt x="852" y="2001"/>
                  </a:lnTo>
                  <a:cubicBezTo>
                    <a:pt x="918" y="2118"/>
                    <a:pt x="984" y="2244"/>
                    <a:pt x="1095" y="2320"/>
                  </a:cubicBezTo>
                  <a:lnTo>
                    <a:pt x="1095" y="2320"/>
                  </a:lnTo>
                  <a:cubicBezTo>
                    <a:pt x="1212" y="2396"/>
                    <a:pt x="1384" y="2396"/>
                    <a:pt x="1465" y="2280"/>
                  </a:cubicBezTo>
                  <a:lnTo>
                    <a:pt x="1465" y="2280"/>
                  </a:lnTo>
                  <a:cubicBezTo>
                    <a:pt x="1511" y="2214"/>
                    <a:pt x="1516" y="2128"/>
                    <a:pt x="1511" y="2052"/>
                  </a:cubicBezTo>
                  <a:lnTo>
                    <a:pt x="1511" y="2052"/>
                  </a:lnTo>
                  <a:cubicBezTo>
                    <a:pt x="1500" y="1895"/>
                    <a:pt x="1455" y="1743"/>
                    <a:pt x="1394" y="1601"/>
                  </a:cubicBezTo>
                  <a:lnTo>
                    <a:pt x="1394" y="1601"/>
                  </a:lnTo>
                  <a:cubicBezTo>
                    <a:pt x="1283" y="1312"/>
                    <a:pt x="1136" y="1044"/>
                    <a:pt x="989" y="770"/>
                  </a:cubicBezTo>
                  <a:lnTo>
                    <a:pt x="989" y="770"/>
                  </a:lnTo>
                  <a:cubicBezTo>
                    <a:pt x="872" y="563"/>
                    <a:pt x="761" y="355"/>
                    <a:pt x="624" y="162"/>
                  </a:cubicBezTo>
                  <a:lnTo>
                    <a:pt x="624" y="162"/>
                  </a:lnTo>
                  <a:cubicBezTo>
                    <a:pt x="604" y="137"/>
                    <a:pt x="584" y="107"/>
                    <a:pt x="558" y="81"/>
                  </a:cubicBezTo>
                  <a:lnTo>
                    <a:pt x="558" y="81"/>
                  </a:lnTo>
                  <a:cubicBezTo>
                    <a:pt x="538" y="61"/>
                    <a:pt x="513" y="41"/>
                    <a:pt x="487" y="31"/>
                  </a:cubicBezTo>
                  <a:lnTo>
                    <a:pt x="487" y="31"/>
                  </a:lnTo>
                  <a:cubicBezTo>
                    <a:pt x="447" y="5"/>
                    <a:pt x="406" y="0"/>
                    <a:pt x="361" y="0"/>
                  </a:cubicBezTo>
                  <a:lnTo>
                    <a:pt x="361" y="0"/>
                  </a:lnTo>
                  <a:cubicBezTo>
                    <a:pt x="183" y="0"/>
                    <a:pt x="1" y="157"/>
                    <a:pt x="26" y="355"/>
                  </a:cubicBezTo>
                </a:path>
              </a:pathLst>
            </a:custGeom>
            <a:solidFill>
              <a:srgbClr val="FA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82;p16"/>
            <p:cNvSpPr/>
            <p:nvPr/>
          </p:nvSpPr>
          <p:spPr>
            <a:xfrm>
              <a:off x="2290042" y="1675800"/>
              <a:ext cx="147260" cy="198624"/>
            </a:xfrm>
            <a:custGeom>
              <a:avLst/>
              <a:gdLst/>
              <a:ahLst/>
              <a:cxnLst/>
              <a:rect l="l" t="t" r="r" b="b"/>
              <a:pathLst>
                <a:path w="1293" h="1744" extrusionOk="0">
                  <a:moveTo>
                    <a:pt x="4" y="0"/>
                  </a:moveTo>
                  <a:cubicBezTo>
                    <a:pt x="2" y="0"/>
                    <a:pt x="1" y="0"/>
                    <a:pt x="1" y="1"/>
                  </a:cubicBezTo>
                  <a:lnTo>
                    <a:pt x="310" y="1743"/>
                  </a:lnTo>
                  <a:lnTo>
                    <a:pt x="1292" y="1272"/>
                  </a:lnTo>
                  <a:cubicBezTo>
                    <a:pt x="1292" y="1272"/>
                    <a:pt x="841" y="208"/>
                    <a:pt x="446" y="77"/>
                  </a:cubicBezTo>
                  <a:cubicBezTo>
                    <a:pt x="436" y="77"/>
                    <a:pt x="50"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83;p16"/>
            <p:cNvSpPr/>
            <p:nvPr/>
          </p:nvSpPr>
          <p:spPr>
            <a:xfrm>
              <a:off x="2198930" y="1916333"/>
              <a:ext cx="290875" cy="103982"/>
            </a:xfrm>
            <a:custGeom>
              <a:avLst/>
              <a:gdLst/>
              <a:ahLst/>
              <a:cxnLst/>
              <a:rect l="l" t="t" r="r" b="b"/>
              <a:pathLst>
                <a:path w="2554" h="913" extrusionOk="0">
                  <a:moveTo>
                    <a:pt x="436" y="183"/>
                  </a:moveTo>
                  <a:lnTo>
                    <a:pt x="46" y="133"/>
                  </a:lnTo>
                  <a:cubicBezTo>
                    <a:pt x="20" y="168"/>
                    <a:pt x="0" y="209"/>
                    <a:pt x="36" y="244"/>
                  </a:cubicBezTo>
                  <a:lnTo>
                    <a:pt x="36" y="244"/>
                  </a:lnTo>
                  <a:cubicBezTo>
                    <a:pt x="61" y="274"/>
                    <a:pt x="96" y="290"/>
                    <a:pt x="127" y="310"/>
                  </a:cubicBezTo>
                  <a:lnTo>
                    <a:pt x="127" y="310"/>
                  </a:lnTo>
                  <a:cubicBezTo>
                    <a:pt x="137" y="320"/>
                    <a:pt x="213" y="366"/>
                    <a:pt x="213" y="381"/>
                  </a:cubicBezTo>
                  <a:lnTo>
                    <a:pt x="213" y="381"/>
                  </a:lnTo>
                  <a:cubicBezTo>
                    <a:pt x="213" y="431"/>
                    <a:pt x="193" y="467"/>
                    <a:pt x="238" y="502"/>
                  </a:cubicBezTo>
                  <a:lnTo>
                    <a:pt x="238" y="502"/>
                  </a:lnTo>
                  <a:cubicBezTo>
                    <a:pt x="269" y="523"/>
                    <a:pt x="299" y="543"/>
                    <a:pt x="309" y="578"/>
                  </a:cubicBezTo>
                  <a:lnTo>
                    <a:pt x="309" y="578"/>
                  </a:lnTo>
                  <a:cubicBezTo>
                    <a:pt x="329" y="629"/>
                    <a:pt x="299" y="670"/>
                    <a:pt x="329" y="720"/>
                  </a:cubicBezTo>
                  <a:lnTo>
                    <a:pt x="329" y="720"/>
                  </a:lnTo>
                  <a:cubicBezTo>
                    <a:pt x="350" y="756"/>
                    <a:pt x="395" y="811"/>
                    <a:pt x="441" y="806"/>
                  </a:cubicBezTo>
                  <a:lnTo>
                    <a:pt x="441" y="806"/>
                  </a:lnTo>
                  <a:cubicBezTo>
                    <a:pt x="441" y="806"/>
                    <a:pt x="826" y="715"/>
                    <a:pt x="826" y="715"/>
                  </a:cubicBezTo>
                  <a:lnTo>
                    <a:pt x="826" y="715"/>
                  </a:lnTo>
                  <a:cubicBezTo>
                    <a:pt x="912" y="700"/>
                    <a:pt x="1034" y="735"/>
                    <a:pt x="1125" y="746"/>
                  </a:cubicBezTo>
                  <a:lnTo>
                    <a:pt x="1125" y="746"/>
                  </a:lnTo>
                  <a:cubicBezTo>
                    <a:pt x="1221" y="756"/>
                    <a:pt x="1322" y="771"/>
                    <a:pt x="1419" y="786"/>
                  </a:cubicBezTo>
                  <a:lnTo>
                    <a:pt x="1419" y="786"/>
                  </a:lnTo>
                  <a:cubicBezTo>
                    <a:pt x="1662" y="822"/>
                    <a:pt x="1905" y="913"/>
                    <a:pt x="2148" y="832"/>
                  </a:cubicBezTo>
                  <a:lnTo>
                    <a:pt x="2148" y="832"/>
                  </a:lnTo>
                  <a:cubicBezTo>
                    <a:pt x="2325" y="776"/>
                    <a:pt x="2553" y="624"/>
                    <a:pt x="2477" y="396"/>
                  </a:cubicBezTo>
                  <a:lnTo>
                    <a:pt x="2477" y="396"/>
                  </a:lnTo>
                  <a:cubicBezTo>
                    <a:pt x="2437" y="274"/>
                    <a:pt x="2300" y="138"/>
                    <a:pt x="2178" y="128"/>
                  </a:cubicBezTo>
                  <a:lnTo>
                    <a:pt x="2178" y="128"/>
                  </a:lnTo>
                  <a:cubicBezTo>
                    <a:pt x="1905" y="112"/>
                    <a:pt x="836" y="229"/>
                    <a:pt x="836" y="229"/>
                  </a:cubicBezTo>
                  <a:lnTo>
                    <a:pt x="836" y="229"/>
                  </a:lnTo>
                  <a:lnTo>
                    <a:pt x="618" y="112"/>
                  </a:lnTo>
                  <a:lnTo>
                    <a:pt x="446" y="1"/>
                  </a:lnTo>
                  <a:cubicBezTo>
                    <a:pt x="446" y="1"/>
                    <a:pt x="431" y="112"/>
                    <a:pt x="436" y="183"/>
                  </a:cubicBezTo>
                  <a:close/>
                </a:path>
              </a:pathLst>
            </a:custGeom>
            <a:solidFill>
              <a:srgbClr val="FA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84;p16"/>
            <p:cNvSpPr/>
            <p:nvPr/>
          </p:nvSpPr>
          <p:spPr>
            <a:xfrm>
              <a:off x="1832548" y="1916333"/>
              <a:ext cx="290875" cy="103982"/>
            </a:xfrm>
            <a:custGeom>
              <a:avLst/>
              <a:gdLst/>
              <a:ahLst/>
              <a:cxnLst/>
              <a:rect l="l" t="t" r="r" b="b"/>
              <a:pathLst>
                <a:path w="2554" h="913" extrusionOk="0">
                  <a:moveTo>
                    <a:pt x="1936" y="112"/>
                  </a:moveTo>
                  <a:lnTo>
                    <a:pt x="1718" y="229"/>
                  </a:lnTo>
                  <a:cubicBezTo>
                    <a:pt x="1718" y="229"/>
                    <a:pt x="644" y="112"/>
                    <a:pt x="370" y="128"/>
                  </a:cubicBezTo>
                  <a:lnTo>
                    <a:pt x="370" y="128"/>
                  </a:lnTo>
                  <a:cubicBezTo>
                    <a:pt x="254" y="138"/>
                    <a:pt x="117" y="274"/>
                    <a:pt x="77" y="396"/>
                  </a:cubicBezTo>
                  <a:lnTo>
                    <a:pt x="77" y="396"/>
                  </a:lnTo>
                  <a:cubicBezTo>
                    <a:pt x="1" y="624"/>
                    <a:pt x="228" y="776"/>
                    <a:pt x="406" y="832"/>
                  </a:cubicBezTo>
                  <a:lnTo>
                    <a:pt x="406" y="832"/>
                  </a:lnTo>
                  <a:cubicBezTo>
                    <a:pt x="649" y="913"/>
                    <a:pt x="887" y="822"/>
                    <a:pt x="1130" y="786"/>
                  </a:cubicBezTo>
                  <a:lnTo>
                    <a:pt x="1130" y="786"/>
                  </a:lnTo>
                  <a:cubicBezTo>
                    <a:pt x="1231" y="771"/>
                    <a:pt x="1328" y="756"/>
                    <a:pt x="1429" y="746"/>
                  </a:cubicBezTo>
                  <a:lnTo>
                    <a:pt x="1429" y="746"/>
                  </a:lnTo>
                  <a:cubicBezTo>
                    <a:pt x="1520" y="735"/>
                    <a:pt x="1637" y="700"/>
                    <a:pt x="1728" y="715"/>
                  </a:cubicBezTo>
                  <a:lnTo>
                    <a:pt x="1728" y="715"/>
                  </a:lnTo>
                  <a:cubicBezTo>
                    <a:pt x="1728" y="715"/>
                    <a:pt x="2113" y="806"/>
                    <a:pt x="2113" y="806"/>
                  </a:cubicBezTo>
                  <a:lnTo>
                    <a:pt x="2113" y="806"/>
                  </a:lnTo>
                  <a:cubicBezTo>
                    <a:pt x="2158" y="811"/>
                    <a:pt x="2204" y="756"/>
                    <a:pt x="2224" y="720"/>
                  </a:cubicBezTo>
                  <a:lnTo>
                    <a:pt x="2224" y="720"/>
                  </a:lnTo>
                  <a:cubicBezTo>
                    <a:pt x="2255" y="670"/>
                    <a:pt x="2224" y="629"/>
                    <a:pt x="2240" y="578"/>
                  </a:cubicBezTo>
                  <a:lnTo>
                    <a:pt x="2240" y="578"/>
                  </a:lnTo>
                  <a:cubicBezTo>
                    <a:pt x="2250" y="543"/>
                    <a:pt x="2285" y="523"/>
                    <a:pt x="2316" y="502"/>
                  </a:cubicBezTo>
                  <a:lnTo>
                    <a:pt x="2316" y="502"/>
                  </a:lnTo>
                  <a:cubicBezTo>
                    <a:pt x="2361" y="467"/>
                    <a:pt x="2341" y="431"/>
                    <a:pt x="2336" y="381"/>
                  </a:cubicBezTo>
                  <a:lnTo>
                    <a:pt x="2336" y="381"/>
                  </a:lnTo>
                  <a:cubicBezTo>
                    <a:pt x="2336" y="366"/>
                    <a:pt x="2417" y="320"/>
                    <a:pt x="2422" y="310"/>
                  </a:cubicBezTo>
                  <a:lnTo>
                    <a:pt x="2422" y="310"/>
                  </a:lnTo>
                  <a:cubicBezTo>
                    <a:pt x="2452" y="290"/>
                    <a:pt x="2493" y="274"/>
                    <a:pt x="2518" y="244"/>
                  </a:cubicBezTo>
                  <a:lnTo>
                    <a:pt x="2518" y="244"/>
                  </a:lnTo>
                  <a:cubicBezTo>
                    <a:pt x="2554" y="209"/>
                    <a:pt x="2528" y="168"/>
                    <a:pt x="2508" y="133"/>
                  </a:cubicBezTo>
                  <a:lnTo>
                    <a:pt x="2508" y="133"/>
                  </a:lnTo>
                  <a:lnTo>
                    <a:pt x="2118" y="183"/>
                  </a:lnTo>
                  <a:cubicBezTo>
                    <a:pt x="2118" y="112"/>
                    <a:pt x="2108" y="1"/>
                    <a:pt x="2108" y="1"/>
                  </a:cubicBezTo>
                  <a:lnTo>
                    <a:pt x="2108" y="1"/>
                  </a:lnTo>
                  <a:close/>
                </a:path>
              </a:pathLst>
            </a:custGeom>
            <a:solidFill>
              <a:srgbClr val="FA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7" name="Audio 6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808681809"/>
      </p:ext>
    </p:extLst>
  </p:cSld>
  <p:clrMapOvr>
    <a:masterClrMapping/>
  </p:clrMapOvr>
  <mc:AlternateContent xmlns:mc="http://schemas.openxmlformats.org/markup-compatibility/2006">
    <mc:Choice xmlns:p14="http://schemas.microsoft.com/office/powerpoint/2010/main" Requires="p14">
      <p:transition spd="slow" p14:dur="2000" advTm="59327"/>
    </mc:Choice>
    <mc:Fallback>
      <p:transition spd="slow" advTm="59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TextBox 2"/>
          <p:cNvSpPr txBox="1"/>
          <p:nvPr/>
        </p:nvSpPr>
        <p:spPr>
          <a:xfrm>
            <a:off x="277403" y="1284271"/>
            <a:ext cx="4469258" cy="2893100"/>
          </a:xfrm>
          <a:prstGeom prst="rect">
            <a:avLst/>
          </a:prstGeom>
          <a:noFill/>
        </p:spPr>
        <p:txBody>
          <a:bodyPr wrap="square" rtlCol="0">
            <a:spAutoFit/>
          </a:bodyPr>
          <a:lstStyle/>
          <a:p>
            <a:r>
              <a:rPr lang="en-US" dirty="0"/>
              <a:t>Fake news isn't a new concept, it has been around for</a:t>
            </a:r>
          </a:p>
          <a:p>
            <a:r>
              <a:rPr lang="en-US" dirty="0"/>
              <a:t>decades. The beginning of the social media age, on </a:t>
            </a:r>
            <a:r>
              <a:rPr lang="en-US" dirty="0" smtClean="0"/>
              <a:t>the other </a:t>
            </a:r>
            <a:r>
              <a:rPr lang="en-US" dirty="0"/>
              <a:t>hand, has multiplied the generation and spread </a:t>
            </a:r>
            <a:r>
              <a:rPr lang="en-US" dirty="0" smtClean="0"/>
              <a:t>of fake </a:t>
            </a:r>
            <a:r>
              <a:rPr lang="en-US" dirty="0"/>
              <a:t>news. Fake news may simply be defined as </a:t>
            </a:r>
            <a:r>
              <a:rPr lang="en-US" dirty="0" smtClean="0"/>
              <a:t>an article </a:t>
            </a:r>
            <a:r>
              <a:rPr lang="en-US" dirty="0"/>
              <a:t>made for financial, personal, or </a:t>
            </a:r>
            <a:r>
              <a:rPr lang="en-US" dirty="0" smtClean="0"/>
              <a:t>political advantage</a:t>
            </a:r>
            <a:r>
              <a:rPr lang="en-US" dirty="0"/>
              <a:t>. Many scientists believe that the problem </a:t>
            </a:r>
            <a:r>
              <a:rPr lang="en-US" dirty="0" smtClean="0"/>
              <a:t>of fake </a:t>
            </a:r>
            <a:r>
              <a:rPr lang="en-US" dirty="0"/>
              <a:t>news may be solved via machine learning </a:t>
            </a:r>
            <a:r>
              <a:rPr lang="en-US" dirty="0" smtClean="0"/>
              <a:t>and artificial </a:t>
            </a:r>
            <a:r>
              <a:rPr lang="en-US" dirty="0"/>
              <a:t>intelligence. Various NLP approaches, </a:t>
            </a:r>
            <a:r>
              <a:rPr lang="en-US" dirty="0" smtClean="0"/>
              <a:t>Machine learning</a:t>
            </a:r>
            <a:r>
              <a:rPr lang="en-US" dirty="0"/>
              <a:t>, and Artificial Intelligence can be used to </a:t>
            </a:r>
            <a:r>
              <a:rPr lang="en-US" dirty="0" smtClean="0"/>
              <a:t>detect such </a:t>
            </a:r>
            <a:r>
              <a:rPr lang="en-US" dirty="0"/>
              <a:t>unrealistic news items. Such websites can </a:t>
            </a:r>
            <a:r>
              <a:rPr lang="en-US" dirty="0" smtClean="0"/>
              <a:t>be available </a:t>
            </a:r>
            <a:r>
              <a:rPr lang="en-US" dirty="0"/>
              <a:t>in various countries. As a result, fake news </a:t>
            </a:r>
            <a:r>
              <a:rPr lang="en-US" dirty="0" smtClean="0"/>
              <a:t>is both </a:t>
            </a:r>
            <a:r>
              <a:rPr lang="en-US" dirty="0"/>
              <a:t>a worldwide issue and a global challenge.</a:t>
            </a:r>
            <a:endParaRPr lang="en-IN" dirty="0"/>
          </a:p>
        </p:txBody>
      </p:sp>
      <p:grpSp>
        <p:nvGrpSpPr>
          <p:cNvPr id="4" name="Google Shape;1144;p25"/>
          <p:cNvGrpSpPr/>
          <p:nvPr/>
        </p:nvGrpSpPr>
        <p:grpSpPr>
          <a:xfrm>
            <a:off x="4921321" y="1084365"/>
            <a:ext cx="3451731" cy="3490050"/>
            <a:chOff x="3038238" y="1253150"/>
            <a:chExt cx="3093969" cy="3490050"/>
          </a:xfrm>
        </p:grpSpPr>
        <p:sp>
          <p:nvSpPr>
            <p:cNvPr id="5" name="Google Shape;1145;p25"/>
            <p:cNvSpPr/>
            <p:nvPr/>
          </p:nvSpPr>
          <p:spPr>
            <a:xfrm>
              <a:off x="4660455" y="2255309"/>
              <a:ext cx="56963" cy="63701"/>
            </a:xfrm>
            <a:custGeom>
              <a:avLst/>
              <a:gdLst/>
              <a:ahLst/>
              <a:cxnLst/>
              <a:rect l="l" t="t" r="r" b="b"/>
              <a:pathLst>
                <a:path w="558" h="624" extrusionOk="0">
                  <a:moveTo>
                    <a:pt x="76" y="507"/>
                  </a:moveTo>
                  <a:cubicBezTo>
                    <a:pt x="0" y="360"/>
                    <a:pt x="289" y="0"/>
                    <a:pt x="441" y="102"/>
                  </a:cubicBezTo>
                  <a:cubicBezTo>
                    <a:pt x="557" y="178"/>
                    <a:pt x="390" y="451"/>
                    <a:pt x="329" y="517"/>
                  </a:cubicBezTo>
                  <a:cubicBezTo>
                    <a:pt x="238" y="624"/>
                    <a:pt x="117" y="593"/>
                    <a:pt x="76" y="507"/>
                  </a:cubicBezTo>
                  <a:close/>
                </a:path>
              </a:pathLst>
            </a:custGeom>
            <a:solidFill>
              <a:srgbClr val="C6C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46;p25"/>
            <p:cNvSpPr/>
            <p:nvPr/>
          </p:nvSpPr>
          <p:spPr>
            <a:xfrm>
              <a:off x="3038238" y="1811652"/>
              <a:ext cx="1015235" cy="627312"/>
            </a:xfrm>
            <a:custGeom>
              <a:avLst/>
              <a:gdLst/>
              <a:ahLst/>
              <a:cxnLst/>
              <a:rect l="l" t="t" r="r" b="b"/>
              <a:pathLst>
                <a:path w="9945" h="6145" extrusionOk="0">
                  <a:moveTo>
                    <a:pt x="9549" y="6145"/>
                  </a:moveTo>
                  <a:lnTo>
                    <a:pt x="395" y="6145"/>
                  </a:lnTo>
                  <a:cubicBezTo>
                    <a:pt x="178" y="6145"/>
                    <a:pt x="0" y="5967"/>
                    <a:pt x="0" y="5750"/>
                  </a:cubicBezTo>
                  <a:lnTo>
                    <a:pt x="0" y="400"/>
                  </a:lnTo>
                  <a:cubicBezTo>
                    <a:pt x="0" y="178"/>
                    <a:pt x="178" y="0"/>
                    <a:pt x="395" y="0"/>
                  </a:cubicBezTo>
                  <a:lnTo>
                    <a:pt x="9549" y="0"/>
                  </a:lnTo>
                  <a:cubicBezTo>
                    <a:pt x="9767" y="0"/>
                    <a:pt x="9944" y="178"/>
                    <a:pt x="9944" y="400"/>
                  </a:cubicBezTo>
                  <a:lnTo>
                    <a:pt x="9944" y="5750"/>
                  </a:lnTo>
                  <a:cubicBezTo>
                    <a:pt x="9944" y="5967"/>
                    <a:pt x="9767" y="6145"/>
                    <a:pt x="9549" y="61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47;p25"/>
            <p:cNvSpPr/>
            <p:nvPr/>
          </p:nvSpPr>
          <p:spPr>
            <a:xfrm>
              <a:off x="3231585" y="1949159"/>
              <a:ext cx="495010" cy="102"/>
            </a:xfrm>
            <a:custGeom>
              <a:avLst/>
              <a:gdLst/>
              <a:ahLst/>
              <a:cxnLst/>
              <a:rect l="l" t="t" r="r" b="b"/>
              <a:pathLst>
                <a:path w="4849" h="1" fill="none" extrusionOk="0">
                  <a:moveTo>
                    <a:pt x="1" y="1"/>
                  </a:moveTo>
                  <a:lnTo>
                    <a:pt x="4849"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48;p25"/>
            <p:cNvSpPr/>
            <p:nvPr/>
          </p:nvSpPr>
          <p:spPr>
            <a:xfrm>
              <a:off x="3231585" y="2020516"/>
              <a:ext cx="495010" cy="102"/>
            </a:xfrm>
            <a:custGeom>
              <a:avLst/>
              <a:gdLst/>
              <a:ahLst/>
              <a:cxnLst/>
              <a:rect l="l" t="t" r="r" b="b"/>
              <a:pathLst>
                <a:path w="4849" h="1" fill="none" extrusionOk="0">
                  <a:moveTo>
                    <a:pt x="1" y="1"/>
                  </a:moveTo>
                  <a:lnTo>
                    <a:pt x="4849"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49;p25"/>
            <p:cNvSpPr/>
            <p:nvPr/>
          </p:nvSpPr>
          <p:spPr>
            <a:xfrm>
              <a:off x="3231585" y="2092383"/>
              <a:ext cx="204885" cy="102"/>
            </a:xfrm>
            <a:custGeom>
              <a:avLst/>
              <a:gdLst/>
              <a:ahLst/>
              <a:cxnLst/>
              <a:rect l="l" t="t" r="r" b="b"/>
              <a:pathLst>
                <a:path w="2007" h="1" fill="none" extrusionOk="0">
                  <a:moveTo>
                    <a:pt x="1" y="1"/>
                  </a:moveTo>
                  <a:lnTo>
                    <a:pt x="2007"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50;p25"/>
            <p:cNvSpPr/>
            <p:nvPr/>
          </p:nvSpPr>
          <p:spPr>
            <a:xfrm>
              <a:off x="3231585" y="2161187"/>
              <a:ext cx="495010" cy="102"/>
            </a:xfrm>
            <a:custGeom>
              <a:avLst/>
              <a:gdLst/>
              <a:ahLst/>
              <a:cxnLst/>
              <a:rect l="l" t="t" r="r" b="b"/>
              <a:pathLst>
                <a:path w="4849" h="1" fill="none" extrusionOk="0">
                  <a:moveTo>
                    <a:pt x="1" y="1"/>
                  </a:moveTo>
                  <a:lnTo>
                    <a:pt x="4849"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51;p25"/>
            <p:cNvSpPr/>
            <p:nvPr/>
          </p:nvSpPr>
          <p:spPr>
            <a:xfrm>
              <a:off x="3231585" y="2233055"/>
              <a:ext cx="495010" cy="102"/>
            </a:xfrm>
            <a:custGeom>
              <a:avLst/>
              <a:gdLst/>
              <a:ahLst/>
              <a:cxnLst/>
              <a:rect l="l" t="t" r="r" b="b"/>
              <a:pathLst>
                <a:path w="4849" h="1" fill="none" extrusionOk="0">
                  <a:moveTo>
                    <a:pt x="1" y="1"/>
                  </a:moveTo>
                  <a:lnTo>
                    <a:pt x="4849"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2;p25"/>
            <p:cNvSpPr/>
            <p:nvPr/>
          </p:nvSpPr>
          <p:spPr>
            <a:xfrm>
              <a:off x="3231585" y="2304411"/>
              <a:ext cx="204885" cy="102"/>
            </a:xfrm>
            <a:custGeom>
              <a:avLst/>
              <a:gdLst/>
              <a:ahLst/>
              <a:cxnLst/>
              <a:rect l="l" t="t" r="r" b="b"/>
              <a:pathLst>
                <a:path w="2007" h="1" fill="none" extrusionOk="0">
                  <a:moveTo>
                    <a:pt x="1" y="1"/>
                  </a:moveTo>
                  <a:lnTo>
                    <a:pt x="2007"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53;p25"/>
            <p:cNvSpPr/>
            <p:nvPr/>
          </p:nvSpPr>
          <p:spPr>
            <a:xfrm>
              <a:off x="4821237" y="3467965"/>
              <a:ext cx="722558" cy="359441"/>
            </a:xfrm>
            <a:custGeom>
              <a:avLst/>
              <a:gdLst/>
              <a:ahLst/>
              <a:cxnLst/>
              <a:rect l="l" t="t" r="r" b="b"/>
              <a:pathLst>
                <a:path w="7078" h="3521" extrusionOk="0">
                  <a:moveTo>
                    <a:pt x="6788" y="3521"/>
                  </a:moveTo>
                  <a:lnTo>
                    <a:pt x="289" y="3521"/>
                  </a:lnTo>
                  <a:cubicBezTo>
                    <a:pt x="132" y="3521"/>
                    <a:pt x="0" y="3394"/>
                    <a:pt x="0" y="3232"/>
                  </a:cubicBezTo>
                  <a:lnTo>
                    <a:pt x="0" y="289"/>
                  </a:lnTo>
                  <a:cubicBezTo>
                    <a:pt x="0" y="132"/>
                    <a:pt x="132" y="0"/>
                    <a:pt x="289" y="0"/>
                  </a:cubicBezTo>
                  <a:lnTo>
                    <a:pt x="6788" y="0"/>
                  </a:lnTo>
                  <a:cubicBezTo>
                    <a:pt x="6950" y="0"/>
                    <a:pt x="7077" y="132"/>
                    <a:pt x="7077" y="289"/>
                  </a:cubicBezTo>
                  <a:lnTo>
                    <a:pt x="7077" y="3232"/>
                  </a:lnTo>
                  <a:cubicBezTo>
                    <a:pt x="7077" y="3394"/>
                    <a:pt x="6950" y="3521"/>
                    <a:pt x="6788" y="35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54;p25"/>
            <p:cNvSpPr/>
            <p:nvPr/>
          </p:nvSpPr>
          <p:spPr>
            <a:xfrm>
              <a:off x="4963950" y="3608126"/>
              <a:ext cx="74624" cy="99839"/>
            </a:xfrm>
            <a:custGeom>
              <a:avLst/>
              <a:gdLst/>
              <a:ahLst/>
              <a:cxnLst/>
              <a:rect l="l" t="t" r="r" b="b"/>
              <a:pathLst>
                <a:path w="731" h="978" extrusionOk="0">
                  <a:moveTo>
                    <a:pt x="1" y="0"/>
                  </a:moveTo>
                  <a:lnTo>
                    <a:pt x="730" y="0"/>
                  </a:lnTo>
                  <a:lnTo>
                    <a:pt x="730" y="203"/>
                  </a:lnTo>
                  <a:lnTo>
                    <a:pt x="254" y="203"/>
                  </a:lnTo>
                  <a:lnTo>
                    <a:pt x="254" y="420"/>
                  </a:lnTo>
                  <a:lnTo>
                    <a:pt x="690" y="420"/>
                  </a:lnTo>
                  <a:lnTo>
                    <a:pt x="690" y="623"/>
                  </a:lnTo>
                  <a:lnTo>
                    <a:pt x="254" y="623"/>
                  </a:lnTo>
                  <a:lnTo>
                    <a:pt x="254" y="978"/>
                  </a:lnTo>
                  <a:lnTo>
                    <a:pt x="1" y="9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55;p25"/>
            <p:cNvSpPr/>
            <p:nvPr/>
          </p:nvSpPr>
          <p:spPr>
            <a:xfrm>
              <a:off x="5040003" y="3608126"/>
              <a:ext cx="111783" cy="99839"/>
            </a:xfrm>
            <a:custGeom>
              <a:avLst/>
              <a:gdLst/>
              <a:ahLst/>
              <a:cxnLst/>
              <a:rect l="l" t="t" r="r" b="b"/>
              <a:pathLst>
                <a:path w="1095" h="978" extrusionOk="0">
                  <a:moveTo>
                    <a:pt x="821" y="978"/>
                  </a:moveTo>
                  <a:lnTo>
                    <a:pt x="755" y="805"/>
                  </a:lnTo>
                  <a:lnTo>
                    <a:pt x="335" y="805"/>
                  </a:lnTo>
                  <a:lnTo>
                    <a:pt x="264" y="978"/>
                  </a:lnTo>
                  <a:lnTo>
                    <a:pt x="0" y="978"/>
                  </a:lnTo>
                  <a:lnTo>
                    <a:pt x="421" y="0"/>
                  </a:lnTo>
                  <a:lnTo>
                    <a:pt x="684" y="0"/>
                  </a:lnTo>
                  <a:lnTo>
                    <a:pt x="1094" y="978"/>
                  </a:lnTo>
                  <a:close/>
                  <a:moveTo>
                    <a:pt x="411" y="608"/>
                  </a:moveTo>
                  <a:lnTo>
                    <a:pt x="679" y="608"/>
                  </a:lnTo>
                  <a:lnTo>
                    <a:pt x="547" y="26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56;p25"/>
            <p:cNvSpPr/>
            <p:nvPr/>
          </p:nvSpPr>
          <p:spPr>
            <a:xfrm>
              <a:off x="5159441" y="3608126"/>
              <a:ext cx="96266" cy="99839"/>
            </a:xfrm>
            <a:custGeom>
              <a:avLst/>
              <a:gdLst/>
              <a:ahLst/>
              <a:cxnLst/>
              <a:rect l="l" t="t" r="r" b="b"/>
              <a:pathLst>
                <a:path w="943" h="978" extrusionOk="0">
                  <a:moveTo>
                    <a:pt x="943" y="978"/>
                  </a:moveTo>
                  <a:lnTo>
                    <a:pt x="634" y="978"/>
                  </a:lnTo>
                  <a:lnTo>
                    <a:pt x="380" y="598"/>
                  </a:lnTo>
                  <a:lnTo>
                    <a:pt x="259" y="735"/>
                  </a:lnTo>
                  <a:lnTo>
                    <a:pt x="259" y="978"/>
                  </a:lnTo>
                  <a:lnTo>
                    <a:pt x="0" y="978"/>
                  </a:lnTo>
                  <a:lnTo>
                    <a:pt x="0" y="0"/>
                  </a:lnTo>
                  <a:lnTo>
                    <a:pt x="259" y="0"/>
                  </a:lnTo>
                  <a:lnTo>
                    <a:pt x="259" y="426"/>
                  </a:lnTo>
                  <a:lnTo>
                    <a:pt x="623" y="0"/>
                  </a:lnTo>
                  <a:lnTo>
                    <a:pt x="917" y="0"/>
                  </a:lnTo>
                  <a:lnTo>
                    <a:pt x="558" y="4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57;p25"/>
            <p:cNvSpPr/>
            <p:nvPr/>
          </p:nvSpPr>
          <p:spPr>
            <a:xfrm>
              <a:off x="5264894" y="3608126"/>
              <a:ext cx="80239" cy="99839"/>
            </a:xfrm>
            <a:custGeom>
              <a:avLst/>
              <a:gdLst/>
              <a:ahLst/>
              <a:cxnLst/>
              <a:rect l="l" t="t" r="r" b="b"/>
              <a:pathLst>
                <a:path w="786" h="978" extrusionOk="0">
                  <a:moveTo>
                    <a:pt x="1" y="0"/>
                  </a:moveTo>
                  <a:lnTo>
                    <a:pt x="771" y="0"/>
                  </a:lnTo>
                  <a:lnTo>
                    <a:pt x="771" y="203"/>
                  </a:lnTo>
                  <a:lnTo>
                    <a:pt x="254" y="203"/>
                  </a:lnTo>
                  <a:lnTo>
                    <a:pt x="254" y="385"/>
                  </a:lnTo>
                  <a:lnTo>
                    <a:pt x="720" y="385"/>
                  </a:lnTo>
                  <a:lnTo>
                    <a:pt x="720" y="588"/>
                  </a:lnTo>
                  <a:lnTo>
                    <a:pt x="254" y="593"/>
                  </a:lnTo>
                  <a:lnTo>
                    <a:pt x="254" y="775"/>
                  </a:lnTo>
                  <a:lnTo>
                    <a:pt x="786" y="775"/>
                  </a:lnTo>
                  <a:lnTo>
                    <a:pt x="786" y="978"/>
                  </a:lnTo>
                  <a:lnTo>
                    <a:pt x="1" y="9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58;p25"/>
            <p:cNvSpPr/>
            <p:nvPr/>
          </p:nvSpPr>
          <p:spPr>
            <a:xfrm>
              <a:off x="4574092" y="1423834"/>
              <a:ext cx="799530" cy="491846"/>
            </a:xfrm>
            <a:custGeom>
              <a:avLst/>
              <a:gdLst/>
              <a:ahLst/>
              <a:cxnLst/>
              <a:rect l="l" t="t" r="r" b="b"/>
              <a:pathLst>
                <a:path w="7832" h="4818" extrusionOk="0">
                  <a:moveTo>
                    <a:pt x="7517" y="4817"/>
                  </a:moveTo>
                  <a:lnTo>
                    <a:pt x="314" y="4817"/>
                  </a:lnTo>
                  <a:cubicBezTo>
                    <a:pt x="142" y="4817"/>
                    <a:pt x="0" y="4676"/>
                    <a:pt x="0" y="4503"/>
                  </a:cubicBezTo>
                  <a:lnTo>
                    <a:pt x="0" y="314"/>
                  </a:lnTo>
                  <a:cubicBezTo>
                    <a:pt x="0" y="142"/>
                    <a:pt x="142" y="0"/>
                    <a:pt x="314" y="0"/>
                  </a:cubicBezTo>
                  <a:lnTo>
                    <a:pt x="7517" y="0"/>
                  </a:lnTo>
                  <a:cubicBezTo>
                    <a:pt x="7690" y="0"/>
                    <a:pt x="7832" y="142"/>
                    <a:pt x="7832" y="314"/>
                  </a:cubicBezTo>
                  <a:lnTo>
                    <a:pt x="7832" y="4503"/>
                  </a:lnTo>
                  <a:cubicBezTo>
                    <a:pt x="7832" y="4676"/>
                    <a:pt x="7690" y="4817"/>
                    <a:pt x="7517" y="481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59;p25"/>
            <p:cNvSpPr/>
            <p:nvPr/>
          </p:nvSpPr>
          <p:spPr>
            <a:xfrm>
              <a:off x="3932289" y="3301976"/>
              <a:ext cx="387923" cy="304622"/>
            </a:xfrm>
            <a:custGeom>
              <a:avLst/>
              <a:gdLst/>
              <a:ahLst/>
              <a:cxnLst/>
              <a:rect l="l" t="t" r="r" b="b"/>
              <a:pathLst>
                <a:path w="3800" h="2984" extrusionOk="0">
                  <a:moveTo>
                    <a:pt x="3633" y="2984"/>
                  </a:moveTo>
                  <a:lnTo>
                    <a:pt x="173" y="2984"/>
                  </a:lnTo>
                  <a:cubicBezTo>
                    <a:pt x="77" y="2984"/>
                    <a:pt x="1" y="2908"/>
                    <a:pt x="1" y="2812"/>
                  </a:cubicBezTo>
                  <a:lnTo>
                    <a:pt x="1" y="172"/>
                  </a:lnTo>
                  <a:cubicBezTo>
                    <a:pt x="1" y="76"/>
                    <a:pt x="77" y="0"/>
                    <a:pt x="173" y="0"/>
                  </a:cubicBezTo>
                  <a:lnTo>
                    <a:pt x="3633" y="0"/>
                  </a:lnTo>
                  <a:cubicBezTo>
                    <a:pt x="3724" y="0"/>
                    <a:pt x="3800" y="76"/>
                    <a:pt x="3800" y="172"/>
                  </a:cubicBezTo>
                  <a:lnTo>
                    <a:pt x="3800" y="2812"/>
                  </a:lnTo>
                  <a:cubicBezTo>
                    <a:pt x="3800" y="2908"/>
                    <a:pt x="3724" y="2984"/>
                    <a:pt x="3633" y="29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60;p25"/>
            <p:cNvSpPr/>
            <p:nvPr/>
          </p:nvSpPr>
          <p:spPr>
            <a:xfrm>
              <a:off x="5481619" y="1832273"/>
              <a:ext cx="296863" cy="233366"/>
            </a:xfrm>
            <a:custGeom>
              <a:avLst/>
              <a:gdLst/>
              <a:ahLst/>
              <a:cxnLst/>
              <a:rect l="l" t="t" r="r" b="b"/>
              <a:pathLst>
                <a:path w="2908" h="2286" extrusionOk="0">
                  <a:moveTo>
                    <a:pt x="2776" y="2285"/>
                  </a:moveTo>
                  <a:lnTo>
                    <a:pt x="132" y="2285"/>
                  </a:lnTo>
                  <a:cubicBezTo>
                    <a:pt x="61" y="2285"/>
                    <a:pt x="0" y="2225"/>
                    <a:pt x="0" y="2154"/>
                  </a:cubicBezTo>
                  <a:lnTo>
                    <a:pt x="0" y="133"/>
                  </a:lnTo>
                  <a:cubicBezTo>
                    <a:pt x="0" y="62"/>
                    <a:pt x="61" y="1"/>
                    <a:pt x="132" y="1"/>
                  </a:cubicBezTo>
                  <a:lnTo>
                    <a:pt x="2776" y="1"/>
                  </a:lnTo>
                  <a:cubicBezTo>
                    <a:pt x="2852" y="1"/>
                    <a:pt x="2908" y="62"/>
                    <a:pt x="2908" y="133"/>
                  </a:cubicBezTo>
                  <a:lnTo>
                    <a:pt x="2908" y="2154"/>
                  </a:lnTo>
                  <a:cubicBezTo>
                    <a:pt x="2908" y="2225"/>
                    <a:pt x="2852" y="2285"/>
                    <a:pt x="2776" y="22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61;p25"/>
            <p:cNvSpPr/>
            <p:nvPr/>
          </p:nvSpPr>
          <p:spPr>
            <a:xfrm>
              <a:off x="3083257" y="2573811"/>
              <a:ext cx="296863" cy="233366"/>
            </a:xfrm>
            <a:custGeom>
              <a:avLst/>
              <a:gdLst/>
              <a:ahLst/>
              <a:cxnLst/>
              <a:rect l="l" t="t" r="r" b="b"/>
              <a:pathLst>
                <a:path w="2908" h="2286" extrusionOk="0">
                  <a:moveTo>
                    <a:pt x="2776" y="2285"/>
                  </a:moveTo>
                  <a:lnTo>
                    <a:pt x="132" y="2285"/>
                  </a:lnTo>
                  <a:cubicBezTo>
                    <a:pt x="56" y="2285"/>
                    <a:pt x="0" y="2225"/>
                    <a:pt x="0" y="2154"/>
                  </a:cubicBezTo>
                  <a:lnTo>
                    <a:pt x="0" y="133"/>
                  </a:lnTo>
                  <a:cubicBezTo>
                    <a:pt x="0" y="62"/>
                    <a:pt x="56" y="1"/>
                    <a:pt x="132" y="1"/>
                  </a:cubicBezTo>
                  <a:lnTo>
                    <a:pt x="2776" y="1"/>
                  </a:lnTo>
                  <a:cubicBezTo>
                    <a:pt x="2847" y="1"/>
                    <a:pt x="2908" y="62"/>
                    <a:pt x="2908" y="133"/>
                  </a:cubicBezTo>
                  <a:lnTo>
                    <a:pt x="2908" y="2154"/>
                  </a:lnTo>
                  <a:cubicBezTo>
                    <a:pt x="2908" y="2225"/>
                    <a:pt x="2847" y="2285"/>
                    <a:pt x="2776" y="22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62;p25"/>
            <p:cNvSpPr/>
            <p:nvPr/>
          </p:nvSpPr>
          <p:spPr>
            <a:xfrm>
              <a:off x="3726998" y="2475606"/>
              <a:ext cx="799121" cy="627312"/>
            </a:xfrm>
            <a:custGeom>
              <a:avLst/>
              <a:gdLst/>
              <a:ahLst/>
              <a:cxnLst/>
              <a:rect l="l" t="t" r="r" b="b"/>
              <a:pathLst>
                <a:path w="7828" h="6145" extrusionOk="0">
                  <a:moveTo>
                    <a:pt x="7478" y="6145"/>
                  </a:moveTo>
                  <a:lnTo>
                    <a:pt x="350" y="6145"/>
                  </a:lnTo>
                  <a:cubicBezTo>
                    <a:pt x="158" y="6145"/>
                    <a:pt x="1" y="5988"/>
                    <a:pt x="1" y="5795"/>
                  </a:cubicBezTo>
                  <a:lnTo>
                    <a:pt x="1" y="355"/>
                  </a:lnTo>
                  <a:cubicBezTo>
                    <a:pt x="1" y="163"/>
                    <a:pt x="158" y="0"/>
                    <a:pt x="350" y="0"/>
                  </a:cubicBezTo>
                  <a:lnTo>
                    <a:pt x="7478" y="0"/>
                  </a:lnTo>
                  <a:cubicBezTo>
                    <a:pt x="7670" y="0"/>
                    <a:pt x="7827" y="163"/>
                    <a:pt x="7827" y="355"/>
                  </a:cubicBezTo>
                  <a:lnTo>
                    <a:pt x="7827" y="5795"/>
                  </a:lnTo>
                  <a:cubicBezTo>
                    <a:pt x="7827" y="5988"/>
                    <a:pt x="7670" y="6145"/>
                    <a:pt x="7478" y="614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63;p25"/>
            <p:cNvSpPr/>
            <p:nvPr/>
          </p:nvSpPr>
          <p:spPr>
            <a:xfrm>
              <a:off x="5500708" y="2459579"/>
              <a:ext cx="631498" cy="496031"/>
            </a:xfrm>
            <a:custGeom>
              <a:avLst/>
              <a:gdLst/>
              <a:ahLst/>
              <a:cxnLst/>
              <a:rect l="l" t="t" r="r" b="b"/>
              <a:pathLst>
                <a:path w="6186" h="4859" extrusionOk="0">
                  <a:moveTo>
                    <a:pt x="5907" y="4858"/>
                  </a:moveTo>
                  <a:lnTo>
                    <a:pt x="279" y="4858"/>
                  </a:lnTo>
                  <a:cubicBezTo>
                    <a:pt x="127" y="4858"/>
                    <a:pt x="1" y="4732"/>
                    <a:pt x="1" y="4580"/>
                  </a:cubicBezTo>
                  <a:lnTo>
                    <a:pt x="1" y="279"/>
                  </a:lnTo>
                  <a:cubicBezTo>
                    <a:pt x="1" y="127"/>
                    <a:pt x="127" y="0"/>
                    <a:pt x="279" y="0"/>
                  </a:cubicBezTo>
                  <a:lnTo>
                    <a:pt x="5907" y="0"/>
                  </a:lnTo>
                  <a:cubicBezTo>
                    <a:pt x="6064" y="0"/>
                    <a:pt x="6186" y="127"/>
                    <a:pt x="6186" y="279"/>
                  </a:cubicBezTo>
                  <a:lnTo>
                    <a:pt x="6186" y="4580"/>
                  </a:lnTo>
                  <a:cubicBezTo>
                    <a:pt x="6186" y="4732"/>
                    <a:pt x="6064" y="4858"/>
                    <a:pt x="5907" y="48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64;p25"/>
            <p:cNvSpPr/>
            <p:nvPr/>
          </p:nvSpPr>
          <p:spPr>
            <a:xfrm>
              <a:off x="5723558" y="2582590"/>
              <a:ext cx="318199" cy="249904"/>
            </a:xfrm>
            <a:custGeom>
              <a:avLst/>
              <a:gdLst/>
              <a:ahLst/>
              <a:cxnLst/>
              <a:rect l="l" t="t" r="r" b="b"/>
              <a:pathLst>
                <a:path w="3117" h="2448" extrusionOk="0">
                  <a:moveTo>
                    <a:pt x="2980" y="2448"/>
                  </a:moveTo>
                  <a:lnTo>
                    <a:pt x="143" y="2448"/>
                  </a:lnTo>
                  <a:cubicBezTo>
                    <a:pt x="62" y="2448"/>
                    <a:pt x="1" y="2382"/>
                    <a:pt x="1" y="2306"/>
                  </a:cubicBezTo>
                  <a:lnTo>
                    <a:pt x="1" y="143"/>
                  </a:lnTo>
                  <a:cubicBezTo>
                    <a:pt x="1" y="62"/>
                    <a:pt x="62" y="1"/>
                    <a:pt x="143" y="1"/>
                  </a:cubicBezTo>
                  <a:lnTo>
                    <a:pt x="2980" y="1"/>
                  </a:lnTo>
                  <a:cubicBezTo>
                    <a:pt x="3055" y="1"/>
                    <a:pt x="3116" y="62"/>
                    <a:pt x="3116" y="143"/>
                  </a:cubicBezTo>
                  <a:lnTo>
                    <a:pt x="3116" y="2306"/>
                  </a:lnTo>
                  <a:cubicBezTo>
                    <a:pt x="3116" y="2382"/>
                    <a:pt x="3055" y="2448"/>
                    <a:pt x="2980" y="24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65;p25"/>
            <p:cNvSpPr/>
            <p:nvPr/>
          </p:nvSpPr>
          <p:spPr>
            <a:xfrm>
              <a:off x="4714661" y="1988972"/>
              <a:ext cx="934588" cy="627414"/>
            </a:xfrm>
            <a:custGeom>
              <a:avLst/>
              <a:gdLst/>
              <a:ahLst/>
              <a:cxnLst/>
              <a:rect l="l" t="t" r="r" b="b"/>
              <a:pathLst>
                <a:path w="9155" h="6146" extrusionOk="0">
                  <a:moveTo>
                    <a:pt x="8754" y="6145"/>
                  </a:moveTo>
                  <a:lnTo>
                    <a:pt x="401" y="6145"/>
                  </a:lnTo>
                  <a:cubicBezTo>
                    <a:pt x="178" y="6145"/>
                    <a:pt x="1" y="5968"/>
                    <a:pt x="1" y="5750"/>
                  </a:cubicBezTo>
                  <a:lnTo>
                    <a:pt x="1" y="401"/>
                  </a:lnTo>
                  <a:cubicBezTo>
                    <a:pt x="1" y="178"/>
                    <a:pt x="178" y="1"/>
                    <a:pt x="401" y="1"/>
                  </a:cubicBezTo>
                  <a:lnTo>
                    <a:pt x="8754" y="1"/>
                  </a:lnTo>
                  <a:cubicBezTo>
                    <a:pt x="8972" y="1"/>
                    <a:pt x="9154" y="178"/>
                    <a:pt x="9154" y="401"/>
                  </a:cubicBezTo>
                  <a:lnTo>
                    <a:pt x="9154" y="5750"/>
                  </a:lnTo>
                  <a:cubicBezTo>
                    <a:pt x="9154" y="5968"/>
                    <a:pt x="8972" y="6145"/>
                    <a:pt x="8754" y="61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66;p25"/>
            <p:cNvSpPr/>
            <p:nvPr/>
          </p:nvSpPr>
          <p:spPr>
            <a:xfrm>
              <a:off x="4714661" y="1988972"/>
              <a:ext cx="934588" cy="190899"/>
            </a:xfrm>
            <a:custGeom>
              <a:avLst/>
              <a:gdLst/>
              <a:ahLst/>
              <a:cxnLst/>
              <a:rect l="l" t="t" r="r" b="b"/>
              <a:pathLst>
                <a:path w="9155" h="1870" extrusionOk="0">
                  <a:moveTo>
                    <a:pt x="9154" y="1870"/>
                  </a:moveTo>
                  <a:lnTo>
                    <a:pt x="1" y="1870"/>
                  </a:lnTo>
                  <a:lnTo>
                    <a:pt x="1" y="401"/>
                  </a:lnTo>
                  <a:cubicBezTo>
                    <a:pt x="1" y="178"/>
                    <a:pt x="178" y="1"/>
                    <a:pt x="401" y="1"/>
                  </a:cubicBezTo>
                  <a:lnTo>
                    <a:pt x="8754" y="1"/>
                  </a:lnTo>
                  <a:cubicBezTo>
                    <a:pt x="8972" y="1"/>
                    <a:pt x="9154" y="178"/>
                    <a:pt x="9154" y="4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67;p25"/>
            <p:cNvSpPr/>
            <p:nvPr/>
          </p:nvSpPr>
          <p:spPr>
            <a:xfrm>
              <a:off x="5208033" y="2302880"/>
              <a:ext cx="254498" cy="102"/>
            </a:xfrm>
            <a:custGeom>
              <a:avLst/>
              <a:gdLst/>
              <a:ahLst/>
              <a:cxnLst/>
              <a:rect l="l" t="t" r="r" b="b"/>
              <a:pathLst>
                <a:path w="2493" h="1" fill="none" extrusionOk="0">
                  <a:moveTo>
                    <a:pt x="1" y="1"/>
                  </a:moveTo>
                  <a:lnTo>
                    <a:pt x="2493" y="1"/>
                  </a:lnTo>
                </a:path>
              </a:pathLst>
            </a:custGeom>
            <a:noFill/>
            <a:ln w="19050" cap="rnd" cmpd="sng">
              <a:solidFill>
                <a:srgbClr val="8C8F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68;p25"/>
            <p:cNvSpPr/>
            <p:nvPr/>
          </p:nvSpPr>
          <p:spPr>
            <a:xfrm>
              <a:off x="5208033" y="2374237"/>
              <a:ext cx="254498" cy="102"/>
            </a:xfrm>
            <a:custGeom>
              <a:avLst/>
              <a:gdLst/>
              <a:ahLst/>
              <a:cxnLst/>
              <a:rect l="l" t="t" r="r" b="b"/>
              <a:pathLst>
                <a:path w="2493" h="1" fill="none" extrusionOk="0">
                  <a:moveTo>
                    <a:pt x="1" y="1"/>
                  </a:moveTo>
                  <a:lnTo>
                    <a:pt x="2493" y="1"/>
                  </a:lnTo>
                </a:path>
              </a:pathLst>
            </a:custGeom>
            <a:noFill/>
            <a:ln w="19050" cap="rnd" cmpd="sng">
              <a:solidFill>
                <a:srgbClr val="8C8F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69;p25"/>
            <p:cNvSpPr/>
            <p:nvPr/>
          </p:nvSpPr>
          <p:spPr>
            <a:xfrm>
              <a:off x="5208033" y="2446104"/>
              <a:ext cx="188857" cy="102"/>
            </a:xfrm>
            <a:custGeom>
              <a:avLst/>
              <a:gdLst/>
              <a:ahLst/>
              <a:cxnLst/>
              <a:rect l="l" t="t" r="r" b="b"/>
              <a:pathLst>
                <a:path w="1850" h="1" fill="none" extrusionOk="0">
                  <a:moveTo>
                    <a:pt x="1" y="1"/>
                  </a:moveTo>
                  <a:lnTo>
                    <a:pt x="1849" y="1"/>
                  </a:lnTo>
                </a:path>
              </a:pathLst>
            </a:custGeom>
            <a:noFill/>
            <a:ln w="19050" cap="rnd" cmpd="sng">
              <a:solidFill>
                <a:srgbClr val="8C8F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0;p25"/>
            <p:cNvSpPr/>
            <p:nvPr/>
          </p:nvSpPr>
          <p:spPr>
            <a:xfrm>
              <a:off x="4838795" y="2263067"/>
              <a:ext cx="242146" cy="242656"/>
            </a:xfrm>
            <a:custGeom>
              <a:avLst/>
              <a:gdLst/>
              <a:ahLst/>
              <a:cxnLst/>
              <a:rect l="l" t="t" r="r" b="b"/>
              <a:pathLst>
                <a:path w="2372" h="2377" extrusionOk="0">
                  <a:moveTo>
                    <a:pt x="2371" y="2376"/>
                  </a:moveTo>
                  <a:lnTo>
                    <a:pt x="1" y="2376"/>
                  </a:lnTo>
                  <a:lnTo>
                    <a:pt x="1" y="0"/>
                  </a:lnTo>
                  <a:lnTo>
                    <a:pt x="2371" y="0"/>
                  </a:lnTo>
                  <a:close/>
                </a:path>
              </a:pathLst>
            </a:custGeom>
            <a:solidFill>
              <a:srgbClr val="8C8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71;p25"/>
            <p:cNvSpPr/>
            <p:nvPr/>
          </p:nvSpPr>
          <p:spPr>
            <a:xfrm>
              <a:off x="5396787" y="2274399"/>
              <a:ext cx="424674" cy="425184"/>
            </a:xfrm>
            <a:custGeom>
              <a:avLst/>
              <a:gdLst/>
              <a:ahLst/>
              <a:cxnLst/>
              <a:rect l="l" t="t" r="r" b="b"/>
              <a:pathLst>
                <a:path w="4160" h="4165" extrusionOk="0">
                  <a:moveTo>
                    <a:pt x="4159" y="2083"/>
                  </a:moveTo>
                  <a:cubicBezTo>
                    <a:pt x="4159" y="3233"/>
                    <a:pt x="3232" y="4165"/>
                    <a:pt x="2082" y="4165"/>
                  </a:cubicBezTo>
                  <a:cubicBezTo>
                    <a:pt x="933" y="4165"/>
                    <a:pt x="0" y="3233"/>
                    <a:pt x="0" y="2083"/>
                  </a:cubicBezTo>
                  <a:cubicBezTo>
                    <a:pt x="0" y="933"/>
                    <a:pt x="933" y="1"/>
                    <a:pt x="2082" y="1"/>
                  </a:cubicBezTo>
                  <a:cubicBezTo>
                    <a:pt x="3232" y="1"/>
                    <a:pt x="4159" y="933"/>
                    <a:pt x="4159" y="20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72;p25"/>
            <p:cNvSpPr/>
            <p:nvPr/>
          </p:nvSpPr>
          <p:spPr>
            <a:xfrm>
              <a:off x="5515204" y="2359741"/>
              <a:ext cx="156803" cy="249394"/>
            </a:xfrm>
            <a:custGeom>
              <a:avLst/>
              <a:gdLst/>
              <a:ahLst/>
              <a:cxnLst/>
              <a:rect l="l" t="t" r="r" b="b"/>
              <a:pathLst>
                <a:path w="1536" h="2443" extrusionOk="0">
                  <a:moveTo>
                    <a:pt x="1" y="796"/>
                  </a:moveTo>
                  <a:cubicBezTo>
                    <a:pt x="6" y="548"/>
                    <a:pt x="76" y="350"/>
                    <a:pt x="213" y="213"/>
                  </a:cubicBezTo>
                  <a:cubicBezTo>
                    <a:pt x="350" y="72"/>
                    <a:pt x="543" y="1"/>
                    <a:pt x="791" y="1"/>
                  </a:cubicBezTo>
                  <a:cubicBezTo>
                    <a:pt x="1024" y="1"/>
                    <a:pt x="1206" y="56"/>
                    <a:pt x="1338" y="158"/>
                  </a:cubicBezTo>
                  <a:cubicBezTo>
                    <a:pt x="1470" y="264"/>
                    <a:pt x="1535" y="411"/>
                    <a:pt x="1535" y="604"/>
                  </a:cubicBezTo>
                  <a:cubicBezTo>
                    <a:pt x="1535" y="725"/>
                    <a:pt x="1510" y="826"/>
                    <a:pt x="1459" y="902"/>
                  </a:cubicBezTo>
                  <a:cubicBezTo>
                    <a:pt x="1414" y="983"/>
                    <a:pt x="1343" y="1070"/>
                    <a:pt x="1247" y="1166"/>
                  </a:cubicBezTo>
                  <a:cubicBezTo>
                    <a:pt x="1166" y="1247"/>
                    <a:pt x="1105" y="1318"/>
                    <a:pt x="1064" y="1379"/>
                  </a:cubicBezTo>
                  <a:cubicBezTo>
                    <a:pt x="1029" y="1434"/>
                    <a:pt x="1009" y="1505"/>
                    <a:pt x="1009" y="1591"/>
                  </a:cubicBezTo>
                  <a:lnTo>
                    <a:pt x="553" y="1591"/>
                  </a:lnTo>
                  <a:cubicBezTo>
                    <a:pt x="553" y="1460"/>
                    <a:pt x="573" y="1353"/>
                    <a:pt x="613" y="1277"/>
                  </a:cubicBezTo>
                  <a:cubicBezTo>
                    <a:pt x="654" y="1196"/>
                    <a:pt x="720" y="1115"/>
                    <a:pt x="796" y="1029"/>
                  </a:cubicBezTo>
                  <a:cubicBezTo>
                    <a:pt x="857" y="968"/>
                    <a:pt x="902" y="918"/>
                    <a:pt x="928" y="872"/>
                  </a:cubicBezTo>
                  <a:cubicBezTo>
                    <a:pt x="958" y="821"/>
                    <a:pt x="973" y="766"/>
                    <a:pt x="973" y="700"/>
                  </a:cubicBezTo>
                  <a:cubicBezTo>
                    <a:pt x="973" y="563"/>
                    <a:pt x="892" y="492"/>
                    <a:pt x="735" y="492"/>
                  </a:cubicBezTo>
                  <a:cubicBezTo>
                    <a:pt x="563" y="492"/>
                    <a:pt x="477" y="593"/>
                    <a:pt x="472" y="796"/>
                  </a:cubicBezTo>
                  <a:close/>
                  <a:moveTo>
                    <a:pt x="770" y="1850"/>
                  </a:moveTo>
                  <a:cubicBezTo>
                    <a:pt x="857" y="1850"/>
                    <a:pt x="928" y="1880"/>
                    <a:pt x="983" y="1931"/>
                  </a:cubicBezTo>
                  <a:cubicBezTo>
                    <a:pt x="1039" y="1986"/>
                    <a:pt x="1064" y="2057"/>
                    <a:pt x="1064" y="2143"/>
                  </a:cubicBezTo>
                  <a:cubicBezTo>
                    <a:pt x="1064" y="2235"/>
                    <a:pt x="1039" y="2306"/>
                    <a:pt x="983" y="2361"/>
                  </a:cubicBezTo>
                  <a:cubicBezTo>
                    <a:pt x="928" y="2417"/>
                    <a:pt x="857" y="2442"/>
                    <a:pt x="770" y="2442"/>
                  </a:cubicBezTo>
                  <a:cubicBezTo>
                    <a:pt x="684" y="2442"/>
                    <a:pt x="619" y="2417"/>
                    <a:pt x="563" y="2361"/>
                  </a:cubicBezTo>
                  <a:cubicBezTo>
                    <a:pt x="507" y="2306"/>
                    <a:pt x="477" y="2235"/>
                    <a:pt x="477" y="2143"/>
                  </a:cubicBezTo>
                  <a:cubicBezTo>
                    <a:pt x="477" y="2057"/>
                    <a:pt x="507" y="1986"/>
                    <a:pt x="558" y="1931"/>
                  </a:cubicBezTo>
                  <a:cubicBezTo>
                    <a:pt x="613" y="1880"/>
                    <a:pt x="684" y="1850"/>
                    <a:pt x="770" y="185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73;p25"/>
            <p:cNvSpPr/>
            <p:nvPr/>
          </p:nvSpPr>
          <p:spPr>
            <a:xfrm>
              <a:off x="3921979" y="4623148"/>
              <a:ext cx="1324961" cy="120052"/>
            </a:xfrm>
            <a:custGeom>
              <a:avLst/>
              <a:gdLst/>
              <a:ahLst/>
              <a:cxnLst/>
              <a:rect l="l" t="t" r="r" b="b"/>
              <a:pathLst>
                <a:path w="12979" h="1176" extrusionOk="0">
                  <a:moveTo>
                    <a:pt x="12978" y="588"/>
                  </a:moveTo>
                  <a:cubicBezTo>
                    <a:pt x="12978" y="913"/>
                    <a:pt x="10071" y="1176"/>
                    <a:pt x="6489" y="1176"/>
                  </a:cubicBezTo>
                  <a:cubicBezTo>
                    <a:pt x="2903" y="1176"/>
                    <a:pt x="0" y="913"/>
                    <a:pt x="0" y="588"/>
                  </a:cubicBezTo>
                  <a:cubicBezTo>
                    <a:pt x="0" y="264"/>
                    <a:pt x="2903" y="1"/>
                    <a:pt x="6489" y="1"/>
                  </a:cubicBezTo>
                  <a:cubicBezTo>
                    <a:pt x="10071" y="1"/>
                    <a:pt x="12978" y="264"/>
                    <a:pt x="12978" y="5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74;p25"/>
            <p:cNvSpPr/>
            <p:nvPr/>
          </p:nvSpPr>
          <p:spPr>
            <a:xfrm>
              <a:off x="3656152" y="2251123"/>
              <a:ext cx="635173" cy="390577"/>
            </a:xfrm>
            <a:custGeom>
              <a:avLst/>
              <a:gdLst/>
              <a:ahLst/>
              <a:cxnLst/>
              <a:rect l="l" t="t" r="r" b="b"/>
              <a:pathLst>
                <a:path w="6222" h="3826" extrusionOk="0">
                  <a:moveTo>
                    <a:pt x="5755" y="3825"/>
                  </a:moveTo>
                  <a:lnTo>
                    <a:pt x="467" y="3825"/>
                  </a:lnTo>
                  <a:cubicBezTo>
                    <a:pt x="213" y="3825"/>
                    <a:pt x="1" y="3613"/>
                    <a:pt x="1" y="3354"/>
                  </a:cubicBezTo>
                  <a:lnTo>
                    <a:pt x="1" y="1"/>
                  </a:lnTo>
                  <a:lnTo>
                    <a:pt x="6221" y="1"/>
                  </a:lnTo>
                  <a:lnTo>
                    <a:pt x="6221" y="3354"/>
                  </a:lnTo>
                  <a:cubicBezTo>
                    <a:pt x="6221" y="3613"/>
                    <a:pt x="6014" y="3825"/>
                    <a:pt x="5755" y="38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75;p25"/>
            <p:cNvSpPr/>
            <p:nvPr/>
          </p:nvSpPr>
          <p:spPr>
            <a:xfrm>
              <a:off x="3656152" y="2251123"/>
              <a:ext cx="635173" cy="255110"/>
            </a:xfrm>
            <a:custGeom>
              <a:avLst/>
              <a:gdLst/>
              <a:ahLst/>
              <a:cxnLst/>
              <a:rect l="l" t="t" r="r" b="b"/>
              <a:pathLst>
                <a:path w="6222" h="2499" extrusionOk="0">
                  <a:moveTo>
                    <a:pt x="1" y="1"/>
                  </a:moveTo>
                  <a:lnTo>
                    <a:pt x="3111" y="2498"/>
                  </a:lnTo>
                  <a:lnTo>
                    <a:pt x="6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76;p25"/>
            <p:cNvSpPr/>
            <p:nvPr/>
          </p:nvSpPr>
          <p:spPr>
            <a:xfrm>
              <a:off x="4441689" y="2161698"/>
              <a:ext cx="539417" cy="762881"/>
            </a:xfrm>
            <a:custGeom>
              <a:avLst/>
              <a:gdLst/>
              <a:ahLst/>
              <a:cxnLst/>
              <a:rect l="l" t="t" r="r" b="b"/>
              <a:pathLst>
                <a:path w="5284" h="7473" extrusionOk="0">
                  <a:moveTo>
                    <a:pt x="1135" y="2098"/>
                  </a:moveTo>
                  <a:cubicBezTo>
                    <a:pt x="1049" y="2311"/>
                    <a:pt x="922" y="2503"/>
                    <a:pt x="750" y="2685"/>
                  </a:cubicBezTo>
                  <a:cubicBezTo>
                    <a:pt x="558" y="2898"/>
                    <a:pt x="340" y="3096"/>
                    <a:pt x="198" y="3344"/>
                  </a:cubicBezTo>
                  <a:cubicBezTo>
                    <a:pt x="56" y="3592"/>
                    <a:pt x="0" y="3916"/>
                    <a:pt x="147" y="4165"/>
                  </a:cubicBezTo>
                  <a:cubicBezTo>
                    <a:pt x="314" y="4453"/>
                    <a:pt x="720" y="4595"/>
                    <a:pt x="786" y="4924"/>
                  </a:cubicBezTo>
                  <a:cubicBezTo>
                    <a:pt x="851" y="5238"/>
                    <a:pt x="568" y="5502"/>
                    <a:pt x="451" y="5796"/>
                  </a:cubicBezTo>
                  <a:cubicBezTo>
                    <a:pt x="243" y="6317"/>
                    <a:pt x="593" y="6920"/>
                    <a:pt x="1084" y="7189"/>
                  </a:cubicBezTo>
                  <a:cubicBezTo>
                    <a:pt x="1571" y="7457"/>
                    <a:pt x="2158" y="7472"/>
                    <a:pt x="2715" y="7462"/>
                  </a:cubicBezTo>
                  <a:cubicBezTo>
                    <a:pt x="3116" y="7457"/>
                    <a:pt x="3526" y="7447"/>
                    <a:pt x="3916" y="7346"/>
                  </a:cubicBezTo>
                  <a:cubicBezTo>
                    <a:pt x="4311" y="7249"/>
                    <a:pt x="4691" y="7052"/>
                    <a:pt x="4944" y="6738"/>
                  </a:cubicBezTo>
                  <a:cubicBezTo>
                    <a:pt x="5253" y="6348"/>
                    <a:pt x="5284" y="5912"/>
                    <a:pt x="5091" y="5471"/>
                  </a:cubicBezTo>
                  <a:cubicBezTo>
                    <a:pt x="4899" y="5031"/>
                    <a:pt x="5137" y="4494"/>
                    <a:pt x="5112" y="4023"/>
                  </a:cubicBezTo>
                  <a:cubicBezTo>
                    <a:pt x="5076" y="3405"/>
                    <a:pt x="4823" y="3192"/>
                    <a:pt x="4342" y="2883"/>
                  </a:cubicBezTo>
                  <a:cubicBezTo>
                    <a:pt x="3805" y="2544"/>
                    <a:pt x="4169" y="2108"/>
                    <a:pt x="4296" y="1632"/>
                  </a:cubicBezTo>
                  <a:cubicBezTo>
                    <a:pt x="4377" y="1313"/>
                    <a:pt x="4245" y="933"/>
                    <a:pt x="4043" y="684"/>
                  </a:cubicBezTo>
                  <a:cubicBezTo>
                    <a:pt x="3729" y="310"/>
                    <a:pt x="3247" y="254"/>
                    <a:pt x="2802" y="137"/>
                  </a:cubicBezTo>
                  <a:cubicBezTo>
                    <a:pt x="2417" y="36"/>
                    <a:pt x="1910" y="1"/>
                    <a:pt x="1611" y="320"/>
                  </a:cubicBezTo>
                  <a:cubicBezTo>
                    <a:pt x="1328" y="624"/>
                    <a:pt x="1322" y="1090"/>
                    <a:pt x="1287" y="1480"/>
                  </a:cubicBezTo>
                  <a:cubicBezTo>
                    <a:pt x="1267" y="1703"/>
                    <a:pt x="1216" y="1905"/>
                    <a:pt x="1135" y="2098"/>
                  </a:cubicBezTo>
                  <a:close/>
                </a:path>
              </a:pathLst>
            </a:custGeom>
            <a:solidFill>
              <a:srgbClr val="31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77;p25"/>
            <p:cNvSpPr/>
            <p:nvPr/>
          </p:nvSpPr>
          <p:spPr>
            <a:xfrm>
              <a:off x="4362574" y="3222351"/>
              <a:ext cx="425694" cy="1362120"/>
            </a:xfrm>
            <a:custGeom>
              <a:avLst/>
              <a:gdLst/>
              <a:ahLst/>
              <a:cxnLst/>
              <a:rect l="l" t="t" r="r" b="b"/>
              <a:pathLst>
                <a:path w="4170" h="13343" extrusionOk="0">
                  <a:moveTo>
                    <a:pt x="1621" y="451"/>
                  </a:moveTo>
                  <a:lnTo>
                    <a:pt x="0" y="13343"/>
                  </a:lnTo>
                  <a:lnTo>
                    <a:pt x="623" y="13343"/>
                  </a:lnTo>
                  <a:lnTo>
                    <a:pt x="3572" y="1332"/>
                  </a:lnTo>
                  <a:lnTo>
                    <a:pt x="41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78;p25"/>
            <p:cNvSpPr/>
            <p:nvPr/>
          </p:nvSpPr>
          <p:spPr>
            <a:xfrm>
              <a:off x="4459757" y="3915808"/>
              <a:ext cx="62680" cy="22765"/>
            </a:xfrm>
            <a:custGeom>
              <a:avLst/>
              <a:gdLst/>
              <a:ahLst/>
              <a:cxnLst/>
              <a:rect l="l" t="t" r="r" b="b"/>
              <a:pathLst>
                <a:path w="614" h="223" fill="none" extrusionOk="0">
                  <a:moveTo>
                    <a:pt x="1" y="0"/>
                  </a:moveTo>
                  <a:cubicBezTo>
                    <a:pt x="173" y="122"/>
                    <a:pt x="406" y="223"/>
                    <a:pt x="614" y="193"/>
                  </a:cubicBezTo>
                </a:path>
              </a:pathLst>
            </a:custGeom>
            <a:noFill/>
            <a:ln w="2150" cap="rnd" cmpd="sng">
              <a:solidFill>
                <a:srgbClr val="0A2B28"/>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79;p25"/>
            <p:cNvSpPr/>
            <p:nvPr/>
          </p:nvSpPr>
          <p:spPr>
            <a:xfrm>
              <a:off x="4638711" y="3193869"/>
              <a:ext cx="277263" cy="1236045"/>
            </a:xfrm>
            <a:custGeom>
              <a:avLst/>
              <a:gdLst/>
              <a:ahLst/>
              <a:cxnLst/>
              <a:rect l="l" t="t" r="r" b="b"/>
              <a:pathLst>
                <a:path w="2716" h="12108" extrusionOk="0">
                  <a:moveTo>
                    <a:pt x="243" y="1971"/>
                  </a:moveTo>
                  <a:cubicBezTo>
                    <a:pt x="375" y="1155"/>
                    <a:pt x="932" y="816"/>
                    <a:pt x="1064" y="0"/>
                  </a:cubicBezTo>
                  <a:cubicBezTo>
                    <a:pt x="1490" y="117"/>
                    <a:pt x="1885" y="66"/>
                    <a:pt x="2320" y="97"/>
                  </a:cubicBezTo>
                  <a:cubicBezTo>
                    <a:pt x="2579" y="112"/>
                    <a:pt x="2594" y="107"/>
                    <a:pt x="2655" y="391"/>
                  </a:cubicBezTo>
                  <a:cubicBezTo>
                    <a:pt x="2695" y="553"/>
                    <a:pt x="2715" y="725"/>
                    <a:pt x="2705" y="897"/>
                  </a:cubicBezTo>
                  <a:cubicBezTo>
                    <a:pt x="2645" y="1672"/>
                    <a:pt x="2528" y="2452"/>
                    <a:pt x="2472" y="3232"/>
                  </a:cubicBezTo>
                  <a:cubicBezTo>
                    <a:pt x="2346" y="5066"/>
                    <a:pt x="2239" y="6900"/>
                    <a:pt x="2158" y="8734"/>
                  </a:cubicBezTo>
                  <a:cubicBezTo>
                    <a:pt x="2118" y="9757"/>
                    <a:pt x="2082" y="10780"/>
                    <a:pt x="2052" y="11808"/>
                  </a:cubicBezTo>
                  <a:cubicBezTo>
                    <a:pt x="2047" y="11905"/>
                    <a:pt x="2047" y="12006"/>
                    <a:pt x="2047" y="12107"/>
                  </a:cubicBezTo>
                  <a:lnTo>
                    <a:pt x="1135" y="12107"/>
                  </a:lnTo>
                  <a:cubicBezTo>
                    <a:pt x="1074" y="10628"/>
                    <a:pt x="1013" y="9149"/>
                    <a:pt x="953" y="7670"/>
                  </a:cubicBezTo>
                  <a:cubicBezTo>
                    <a:pt x="907" y="6576"/>
                    <a:pt x="628" y="4980"/>
                    <a:pt x="451" y="3901"/>
                  </a:cubicBezTo>
                  <a:cubicBezTo>
                    <a:pt x="406" y="3607"/>
                    <a:pt x="21" y="3278"/>
                    <a:pt x="16" y="2979"/>
                  </a:cubicBezTo>
                  <a:cubicBezTo>
                    <a:pt x="0" y="2624"/>
                    <a:pt x="188" y="2326"/>
                    <a:pt x="243" y="197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80;p25"/>
            <p:cNvSpPr/>
            <p:nvPr/>
          </p:nvSpPr>
          <p:spPr>
            <a:xfrm>
              <a:off x="4655248" y="3533095"/>
              <a:ext cx="30115" cy="114948"/>
            </a:xfrm>
            <a:custGeom>
              <a:avLst/>
              <a:gdLst/>
              <a:ahLst/>
              <a:cxnLst/>
              <a:rect l="l" t="t" r="r" b="b"/>
              <a:pathLst>
                <a:path w="295" h="1126" fill="none" extrusionOk="0">
                  <a:moveTo>
                    <a:pt x="0" y="1125"/>
                  </a:moveTo>
                  <a:cubicBezTo>
                    <a:pt x="81" y="745"/>
                    <a:pt x="178" y="370"/>
                    <a:pt x="294" y="0"/>
                  </a:cubicBezTo>
                </a:path>
              </a:pathLst>
            </a:custGeom>
            <a:noFill/>
            <a:ln w="2150" cap="rnd" cmpd="sng">
              <a:solidFill>
                <a:srgbClr val="386084"/>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81;p25"/>
            <p:cNvSpPr/>
            <p:nvPr/>
          </p:nvSpPr>
          <p:spPr>
            <a:xfrm>
              <a:off x="4727626" y="4389988"/>
              <a:ext cx="206416" cy="303601"/>
            </a:xfrm>
            <a:custGeom>
              <a:avLst/>
              <a:gdLst/>
              <a:ahLst/>
              <a:cxnLst/>
              <a:rect l="l" t="t" r="r" b="b"/>
              <a:pathLst>
                <a:path w="2022" h="2974" extrusionOk="0">
                  <a:moveTo>
                    <a:pt x="1156" y="107"/>
                  </a:moveTo>
                  <a:cubicBezTo>
                    <a:pt x="1166" y="107"/>
                    <a:pt x="1176" y="112"/>
                    <a:pt x="1186" y="117"/>
                  </a:cubicBezTo>
                  <a:cubicBezTo>
                    <a:pt x="1541" y="284"/>
                    <a:pt x="1404" y="567"/>
                    <a:pt x="1328" y="887"/>
                  </a:cubicBezTo>
                  <a:cubicBezTo>
                    <a:pt x="1287" y="1069"/>
                    <a:pt x="1252" y="1251"/>
                    <a:pt x="1216" y="1434"/>
                  </a:cubicBezTo>
                  <a:cubicBezTo>
                    <a:pt x="1201" y="1525"/>
                    <a:pt x="1186" y="1621"/>
                    <a:pt x="1171" y="1717"/>
                  </a:cubicBezTo>
                  <a:cubicBezTo>
                    <a:pt x="1161" y="1753"/>
                    <a:pt x="1120" y="1874"/>
                    <a:pt x="1145" y="1910"/>
                  </a:cubicBezTo>
                  <a:cubicBezTo>
                    <a:pt x="1166" y="1940"/>
                    <a:pt x="1226" y="1920"/>
                    <a:pt x="1247" y="1955"/>
                  </a:cubicBezTo>
                  <a:cubicBezTo>
                    <a:pt x="1252" y="1966"/>
                    <a:pt x="1252" y="1981"/>
                    <a:pt x="1252" y="1991"/>
                  </a:cubicBezTo>
                  <a:cubicBezTo>
                    <a:pt x="1252" y="2036"/>
                    <a:pt x="1247" y="2092"/>
                    <a:pt x="1211" y="2118"/>
                  </a:cubicBezTo>
                  <a:cubicBezTo>
                    <a:pt x="1201" y="2128"/>
                    <a:pt x="1186" y="2133"/>
                    <a:pt x="1186" y="2148"/>
                  </a:cubicBezTo>
                  <a:cubicBezTo>
                    <a:pt x="1186" y="2158"/>
                    <a:pt x="1196" y="2168"/>
                    <a:pt x="1201" y="2173"/>
                  </a:cubicBezTo>
                  <a:cubicBezTo>
                    <a:pt x="1378" y="2320"/>
                    <a:pt x="1556" y="2457"/>
                    <a:pt x="1743" y="2599"/>
                  </a:cubicBezTo>
                  <a:cubicBezTo>
                    <a:pt x="1799" y="2639"/>
                    <a:pt x="1855" y="2685"/>
                    <a:pt x="1915" y="2725"/>
                  </a:cubicBezTo>
                  <a:cubicBezTo>
                    <a:pt x="2022" y="2806"/>
                    <a:pt x="1961" y="2974"/>
                    <a:pt x="1829" y="2969"/>
                  </a:cubicBezTo>
                  <a:cubicBezTo>
                    <a:pt x="1642" y="2963"/>
                    <a:pt x="1449" y="2958"/>
                    <a:pt x="1257" y="2943"/>
                  </a:cubicBezTo>
                  <a:cubicBezTo>
                    <a:pt x="1090" y="2933"/>
                    <a:pt x="923" y="2918"/>
                    <a:pt x="755" y="2898"/>
                  </a:cubicBezTo>
                  <a:cubicBezTo>
                    <a:pt x="654" y="2888"/>
                    <a:pt x="482" y="2898"/>
                    <a:pt x="406" y="2812"/>
                  </a:cubicBezTo>
                  <a:cubicBezTo>
                    <a:pt x="320" y="2720"/>
                    <a:pt x="325" y="2518"/>
                    <a:pt x="310" y="2406"/>
                  </a:cubicBezTo>
                  <a:cubicBezTo>
                    <a:pt x="294" y="2259"/>
                    <a:pt x="289" y="2107"/>
                    <a:pt x="269" y="1961"/>
                  </a:cubicBezTo>
                  <a:cubicBezTo>
                    <a:pt x="234" y="1682"/>
                    <a:pt x="198" y="1403"/>
                    <a:pt x="178" y="1125"/>
                  </a:cubicBezTo>
                  <a:cubicBezTo>
                    <a:pt x="158" y="846"/>
                    <a:pt x="1" y="360"/>
                    <a:pt x="229" y="167"/>
                  </a:cubicBezTo>
                  <a:cubicBezTo>
                    <a:pt x="431" y="0"/>
                    <a:pt x="902" y="5"/>
                    <a:pt x="1156" y="107"/>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82;p25"/>
            <p:cNvSpPr/>
            <p:nvPr/>
          </p:nvSpPr>
          <p:spPr>
            <a:xfrm>
              <a:off x="4238439" y="4367733"/>
              <a:ext cx="270525" cy="317586"/>
            </a:xfrm>
            <a:custGeom>
              <a:avLst/>
              <a:gdLst/>
              <a:ahLst/>
              <a:cxnLst/>
              <a:rect l="l" t="t" r="r" b="b"/>
              <a:pathLst>
                <a:path w="2650" h="3111" extrusionOk="0">
                  <a:moveTo>
                    <a:pt x="1495" y="46"/>
                  </a:moveTo>
                  <a:cubicBezTo>
                    <a:pt x="1399" y="61"/>
                    <a:pt x="1318" y="91"/>
                    <a:pt x="1262" y="137"/>
                  </a:cubicBezTo>
                  <a:cubicBezTo>
                    <a:pt x="1054" y="309"/>
                    <a:pt x="1150" y="775"/>
                    <a:pt x="1145" y="1029"/>
                  </a:cubicBezTo>
                  <a:cubicBezTo>
                    <a:pt x="1140" y="1206"/>
                    <a:pt x="1135" y="1388"/>
                    <a:pt x="1120" y="1571"/>
                  </a:cubicBezTo>
                  <a:cubicBezTo>
                    <a:pt x="1115" y="1667"/>
                    <a:pt x="1110" y="1758"/>
                    <a:pt x="1100" y="1854"/>
                  </a:cubicBezTo>
                  <a:cubicBezTo>
                    <a:pt x="1095" y="1895"/>
                    <a:pt x="1110" y="2011"/>
                    <a:pt x="1080" y="2047"/>
                  </a:cubicBezTo>
                  <a:cubicBezTo>
                    <a:pt x="1049" y="2082"/>
                    <a:pt x="993" y="2062"/>
                    <a:pt x="963" y="2092"/>
                  </a:cubicBezTo>
                  <a:cubicBezTo>
                    <a:pt x="953" y="2103"/>
                    <a:pt x="948" y="2118"/>
                    <a:pt x="948" y="2133"/>
                  </a:cubicBezTo>
                  <a:cubicBezTo>
                    <a:pt x="938" y="2179"/>
                    <a:pt x="928" y="2229"/>
                    <a:pt x="958" y="2254"/>
                  </a:cubicBezTo>
                  <a:cubicBezTo>
                    <a:pt x="968" y="2265"/>
                    <a:pt x="978" y="2270"/>
                    <a:pt x="978" y="2285"/>
                  </a:cubicBezTo>
                  <a:cubicBezTo>
                    <a:pt x="973" y="2295"/>
                    <a:pt x="963" y="2305"/>
                    <a:pt x="953" y="2310"/>
                  </a:cubicBezTo>
                  <a:cubicBezTo>
                    <a:pt x="740" y="2462"/>
                    <a:pt x="532" y="2594"/>
                    <a:pt x="310" y="2736"/>
                  </a:cubicBezTo>
                  <a:cubicBezTo>
                    <a:pt x="249" y="2776"/>
                    <a:pt x="183" y="2817"/>
                    <a:pt x="122" y="2852"/>
                  </a:cubicBezTo>
                  <a:cubicBezTo>
                    <a:pt x="1" y="2928"/>
                    <a:pt x="56" y="3111"/>
                    <a:pt x="193" y="3106"/>
                  </a:cubicBezTo>
                  <a:cubicBezTo>
                    <a:pt x="365" y="3100"/>
                    <a:pt x="532" y="3095"/>
                    <a:pt x="705" y="3080"/>
                  </a:cubicBezTo>
                  <a:cubicBezTo>
                    <a:pt x="877" y="3070"/>
                    <a:pt x="1049" y="3055"/>
                    <a:pt x="1221" y="3040"/>
                  </a:cubicBezTo>
                  <a:cubicBezTo>
                    <a:pt x="1328" y="3024"/>
                    <a:pt x="1495" y="3040"/>
                    <a:pt x="1591" y="2948"/>
                  </a:cubicBezTo>
                  <a:cubicBezTo>
                    <a:pt x="1698" y="2857"/>
                    <a:pt x="1743" y="2660"/>
                    <a:pt x="1789" y="2543"/>
                  </a:cubicBezTo>
                  <a:cubicBezTo>
                    <a:pt x="1839" y="2396"/>
                    <a:pt x="1880" y="2249"/>
                    <a:pt x="1936" y="2108"/>
                  </a:cubicBezTo>
                  <a:cubicBezTo>
                    <a:pt x="2047" y="1814"/>
                    <a:pt x="2153" y="1520"/>
                    <a:pt x="2250" y="1226"/>
                  </a:cubicBezTo>
                  <a:cubicBezTo>
                    <a:pt x="2361" y="882"/>
                    <a:pt x="2650" y="436"/>
                    <a:pt x="2346" y="223"/>
                  </a:cubicBezTo>
                  <a:cubicBezTo>
                    <a:pt x="2164" y="97"/>
                    <a:pt x="1779" y="0"/>
                    <a:pt x="1495" y="46"/>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83;p25"/>
            <p:cNvSpPr/>
            <p:nvPr/>
          </p:nvSpPr>
          <p:spPr>
            <a:xfrm>
              <a:off x="4247729" y="2566563"/>
              <a:ext cx="274200" cy="345558"/>
            </a:xfrm>
            <a:custGeom>
              <a:avLst/>
              <a:gdLst/>
              <a:ahLst/>
              <a:cxnLst/>
              <a:rect l="l" t="t" r="r" b="b"/>
              <a:pathLst>
                <a:path w="2686" h="3385" extrusionOk="0">
                  <a:moveTo>
                    <a:pt x="2184" y="1"/>
                  </a:moveTo>
                  <a:lnTo>
                    <a:pt x="1" y="2741"/>
                  </a:lnTo>
                  <a:lnTo>
                    <a:pt x="72" y="3385"/>
                  </a:lnTo>
                  <a:lnTo>
                    <a:pt x="533" y="3157"/>
                  </a:lnTo>
                  <a:lnTo>
                    <a:pt x="2686" y="1571"/>
                  </a:lnTo>
                  <a:lnTo>
                    <a:pt x="2625" y="700"/>
                  </a:lnTo>
                  <a:close/>
                </a:path>
              </a:pathLst>
            </a:custGeom>
            <a:solidFill>
              <a:srgbClr val="F0AC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84;p25"/>
            <p:cNvSpPr/>
            <p:nvPr/>
          </p:nvSpPr>
          <p:spPr>
            <a:xfrm>
              <a:off x="4867787" y="2544921"/>
              <a:ext cx="243166" cy="445295"/>
            </a:xfrm>
            <a:custGeom>
              <a:avLst/>
              <a:gdLst/>
              <a:ahLst/>
              <a:cxnLst/>
              <a:rect l="l" t="t" r="r" b="b"/>
              <a:pathLst>
                <a:path w="2382" h="4362" extrusionOk="0">
                  <a:moveTo>
                    <a:pt x="588" y="0"/>
                  </a:moveTo>
                  <a:lnTo>
                    <a:pt x="2381" y="4362"/>
                  </a:lnTo>
                  <a:lnTo>
                    <a:pt x="1707" y="3845"/>
                  </a:lnTo>
                  <a:lnTo>
                    <a:pt x="0" y="2006"/>
                  </a:lnTo>
                  <a:lnTo>
                    <a:pt x="5" y="1966"/>
                  </a:lnTo>
                  <a:cubicBezTo>
                    <a:pt x="21" y="1297"/>
                    <a:pt x="208" y="644"/>
                    <a:pt x="547" y="66"/>
                  </a:cubicBezTo>
                  <a:close/>
                </a:path>
              </a:pathLst>
            </a:custGeom>
            <a:solidFill>
              <a:srgbClr val="F0AC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85;p25"/>
            <p:cNvSpPr/>
            <p:nvPr/>
          </p:nvSpPr>
          <p:spPr>
            <a:xfrm>
              <a:off x="4247729" y="2842190"/>
              <a:ext cx="209070" cy="233877"/>
            </a:xfrm>
            <a:custGeom>
              <a:avLst/>
              <a:gdLst/>
              <a:ahLst/>
              <a:cxnLst/>
              <a:rect l="l" t="t" r="r" b="b"/>
              <a:pathLst>
                <a:path w="2048" h="2291" extrusionOk="0">
                  <a:moveTo>
                    <a:pt x="1845" y="2291"/>
                  </a:moveTo>
                  <a:lnTo>
                    <a:pt x="72" y="644"/>
                  </a:lnTo>
                  <a:lnTo>
                    <a:pt x="1" y="1"/>
                  </a:lnTo>
                  <a:lnTo>
                    <a:pt x="826" y="1"/>
                  </a:lnTo>
                  <a:lnTo>
                    <a:pt x="2047" y="1906"/>
                  </a:lnTo>
                  <a:lnTo>
                    <a:pt x="2047" y="2230"/>
                  </a:lnTo>
                  <a:close/>
                </a:path>
              </a:pathLst>
            </a:custGeom>
            <a:solidFill>
              <a:srgbClr val="F0AC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86;p25"/>
            <p:cNvSpPr/>
            <p:nvPr/>
          </p:nvSpPr>
          <p:spPr>
            <a:xfrm>
              <a:off x="4239460" y="2566563"/>
              <a:ext cx="304724" cy="444886"/>
            </a:xfrm>
            <a:custGeom>
              <a:avLst/>
              <a:gdLst/>
              <a:ahLst/>
              <a:cxnLst/>
              <a:rect l="l" t="t" r="r" b="b"/>
              <a:pathLst>
                <a:path w="2985" h="4358" extrusionOk="0">
                  <a:moveTo>
                    <a:pt x="988" y="4357"/>
                  </a:moveTo>
                  <a:lnTo>
                    <a:pt x="1784" y="3633"/>
                  </a:lnTo>
                  <a:lnTo>
                    <a:pt x="1105" y="2792"/>
                  </a:lnTo>
                  <a:lnTo>
                    <a:pt x="2984" y="1455"/>
                  </a:lnTo>
                  <a:lnTo>
                    <a:pt x="2265" y="1"/>
                  </a:lnTo>
                  <a:lnTo>
                    <a:pt x="82" y="2701"/>
                  </a:lnTo>
                  <a:lnTo>
                    <a:pt x="1" y="3344"/>
                  </a:lnTo>
                  <a:close/>
                </a:path>
              </a:pathLst>
            </a:custGeom>
            <a:solidFill>
              <a:srgbClr val="FFC5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87;p25"/>
            <p:cNvSpPr/>
            <p:nvPr/>
          </p:nvSpPr>
          <p:spPr>
            <a:xfrm>
              <a:off x="4451999" y="2461110"/>
              <a:ext cx="487762" cy="1206543"/>
            </a:xfrm>
            <a:custGeom>
              <a:avLst/>
              <a:gdLst/>
              <a:ahLst/>
              <a:cxnLst/>
              <a:rect l="l" t="t" r="r" b="b"/>
              <a:pathLst>
                <a:path w="4778" h="11819" extrusionOk="0">
                  <a:moveTo>
                    <a:pt x="198" y="11398"/>
                  </a:moveTo>
                  <a:cubicBezTo>
                    <a:pt x="294" y="11499"/>
                    <a:pt x="436" y="11565"/>
                    <a:pt x="664" y="11570"/>
                  </a:cubicBezTo>
                  <a:cubicBezTo>
                    <a:pt x="1181" y="11580"/>
                    <a:pt x="1698" y="11621"/>
                    <a:pt x="2214" y="11646"/>
                  </a:cubicBezTo>
                  <a:cubicBezTo>
                    <a:pt x="2706" y="11672"/>
                    <a:pt x="3192" y="11778"/>
                    <a:pt x="3683" y="11788"/>
                  </a:cubicBezTo>
                  <a:cubicBezTo>
                    <a:pt x="3886" y="11793"/>
                    <a:pt x="4175" y="11819"/>
                    <a:pt x="4362" y="11727"/>
                  </a:cubicBezTo>
                  <a:cubicBezTo>
                    <a:pt x="4585" y="11621"/>
                    <a:pt x="4555" y="11580"/>
                    <a:pt x="4580" y="11327"/>
                  </a:cubicBezTo>
                  <a:cubicBezTo>
                    <a:pt x="4778" y="9392"/>
                    <a:pt x="4626" y="7432"/>
                    <a:pt x="4134" y="5547"/>
                  </a:cubicBezTo>
                  <a:lnTo>
                    <a:pt x="3744" y="4068"/>
                  </a:lnTo>
                  <a:lnTo>
                    <a:pt x="4661" y="821"/>
                  </a:lnTo>
                  <a:cubicBezTo>
                    <a:pt x="4570" y="634"/>
                    <a:pt x="3587" y="715"/>
                    <a:pt x="3045" y="259"/>
                  </a:cubicBezTo>
                  <a:cubicBezTo>
                    <a:pt x="2736" y="1"/>
                    <a:pt x="1996" y="122"/>
                    <a:pt x="1784" y="259"/>
                  </a:cubicBezTo>
                  <a:cubicBezTo>
                    <a:pt x="1135" y="684"/>
                    <a:pt x="340" y="760"/>
                    <a:pt x="183" y="993"/>
                  </a:cubicBezTo>
                  <a:lnTo>
                    <a:pt x="1206" y="4205"/>
                  </a:lnTo>
                  <a:lnTo>
                    <a:pt x="811" y="5456"/>
                  </a:lnTo>
                  <a:cubicBezTo>
                    <a:pt x="305" y="7057"/>
                    <a:pt x="46" y="8723"/>
                    <a:pt x="46" y="10405"/>
                  </a:cubicBezTo>
                  <a:cubicBezTo>
                    <a:pt x="46" y="10785"/>
                    <a:pt x="1" y="11180"/>
                    <a:pt x="198" y="1139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88;p25"/>
            <p:cNvSpPr/>
            <p:nvPr/>
          </p:nvSpPr>
          <p:spPr>
            <a:xfrm>
              <a:off x="4627788" y="2379953"/>
              <a:ext cx="139754" cy="211112"/>
            </a:xfrm>
            <a:custGeom>
              <a:avLst/>
              <a:gdLst/>
              <a:ahLst/>
              <a:cxnLst/>
              <a:rect l="l" t="t" r="r" b="b"/>
              <a:pathLst>
                <a:path w="1369" h="2068" extrusionOk="0">
                  <a:moveTo>
                    <a:pt x="1369" y="1728"/>
                  </a:moveTo>
                  <a:lnTo>
                    <a:pt x="1126" y="0"/>
                  </a:lnTo>
                  <a:lnTo>
                    <a:pt x="295" y="0"/>
                  </a:lnTo>
                  <a:lnTo>
                    <a:pt x="6" y="1697"/>
                  </a:lnTo>
                  <a:lnTo>
                    <a:pt x="1" y="1728"/>
                  </a:lnTo>
                  <a:lnTo>
                    <a:pt x="771" y="2067"/>
                  </a:lnTo>
                  <a:close/>
                </a:path>
              </a:pathLst>
            </a:custGeom>
            <a:solidFill>
              <a:srgbClr val="F0AC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89;p25"/>
            <p:cNvSpPr/>
            <p:nvPr/>
          </p:nvSpPr>
          <p:spPr>
            <a:xfrm>
              <a:off x="4628400" y="2553190"/>
              <a:ext cx="139652" cy="187836"/>
            </a:xfrm>
            <a:custGeom>
              <a:avLst/>
              <a:gdLst/>
              <a:ahLst/>
              <a:cxnLst/>
              <a:rect l="l" t="t" r="r" b="b"/>
              <a:pathLst>
                <a:path w="1368" h="1840" extrusionOk="0">
                  <a:moveTo>
                    <a:pt x="1038" y="927"/>
                  </a:moveTo>
                  <a:lnTo>
                    <a:pt x="694" y="1839"/>
                  </a:lnTo>
                  <a:lnTo>
                    <a:pt x="410" y="927"/>
                  </a:lnTo>
                  <a:lnTo>
                    <a:pt x="0" y="0"/>
                  </a:lnTo>
                  <a:cubicBezTo>
                    <a:pt x="268" y="132"/>
                    <a:pt x="669" y="340"/>
                    <a:pt x="669" y="340"/>
                  </a:cubicBezTo>
                  <a:lnTo>
                    <a:pt x="1368" y="61"/>
                  </a:lnTo>
                  <a:close/>
                </a:path>
              </a:pathLst>
            </a:custGeom>
            <a:solidFill>
              <a:srgbClr val="FFC5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90;p25"/>
            <p:cNvSpPr/>
            <p:nvPr/>
          </p:nvSpPr>
          <p:spPr>
            <a:xfrm>
              <a:off x="4616456" y="2141587"/>
              <a:ext cx="256642" cy="359952"/>
            </a:xfrm>
            <a:custGeom>
              <a:avLst/>
              <a:gdLst/>
              <a:ahLst/>
              <a:cxnLst/>
              <a:rect l="l" t="t" r="r" b="b"/>
              <a:pathLst>
                <a:path w="2514" h="3526" extrusionOk="0">
                  <a:moveTo>
                    <a:pt x="1181" y="71"/>
                  </a:moveTo>
                  <a:cubicBezTo>
                    <a:pt x="355" y="0"/>
                    <a:pt x="122" y="932"/>
                    <a:pt x="46" y="1727"/>
                  </a:cubicBezTo>
                  <a:cubicBezTo>
                    <a:pt x="21" y="1991"/>
                    <a:pt x="1" y="2280"/>
                    <a:pt x="92" y="2528"/>
                  </a:cubicBezTo>
                  <a:cubicBezTo>
                    <a:pt x="198" y="2806"/>
                    <a:pt x="340" y="3136"/>
                    <a:pt x="603" y="3303"/>
                  </a:cubicBezTo>
                  <a:cubicBezTo>
                    <a:pt x="948" y="3526"/>
                    <a:pt x="1318" y="3242"/>
                    <a:pt x="1556" y="2984"/>
                  </a:cubicBezTo>
                  <a:cubicBezTo>
                    <a:pt x="1784" y="2735"/>
                    <a:pt x="1865" y="2401"/>
                    <a:pt x="1971" y="2087"/>
                  </a:cubicBezTo>
                  <a:cubicBezTo>
                    <a:pt x="2214" y="1378"/>
                    <a:pt x="2513" y="187"/>
                    <a:pt x="1181" y="71"/>
                  </a:cubicBezTo>
                  <a:close/>
                </a:path>
              </a:pathLst>
            </a:custGeom>
            <a:solidFill>
              <a:srgbClr val="F0AC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91;p25"/>
            <p:cNvSpPr/>
            <p:nvPr/>
          </p:nvSpPr>
          <p:spPr>
            <a:xfrm>
              <a:off x="4678013" y="2446104"/>
              <a:ext cx="97287" cy="55432"/>
            </a:xfrm>
            <a:custGeom>
              <a:avLst/>
              <a:gdLst/>
              <a:ahLst/>
              <a:cxnLst/>
              <a:rect l="l" t="t" r="r" b="b"/>
              <a:pathLst>
                <a:path w="953" h="543" fill="none" extrusionOk="0">
                  <a:moveTo>
                    <a:pt x="0" y="320"/>
                  </a:moveTo>
                  <a:cubicBezTo>
                    <a:pt x="345" y="543"/>
                    <a:pt x="715" y="259"/>
                    <a:pt x="953" y="1"/>
                  </a:cubicBezTo>
                </a:path>
              </a:pathLst>
            </a:custGeom>
            <a:noFill/>
            <a:ln w="2150" cap="rnd" cmpd="sng">
              <a:solidFill>
                <a:srgbClr val="D98C77"/>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92;p25"/>
            <p:cNvSpPr/>
            <p:nvPr/>
          </p:nvSpPr>
          <p:spPr>
            <a:xfrm>
              <a:off x="4566333" y="2260515"/>
              <a:ext cx="83812" cy="94224"/>
            </a:xfrm>
            <a:custGeom>
              <a:avLst/>
              <a:gdLst/>
              <a:ahLst/>
              <a:cxnLst/>
              <a:rect l="l" t="t" r="r" b="b"/>
              <a:pathLst>
                <a:path w="821" h="923" extrusionOk="0">
                  <a:moveTo>
                    <a:pt x="527" y="329"/>
                  </a:moveTo>
                  <a:cubicBezTo>
                    <a:pt x="527" y="329"/>
                    <a:pt x="527" y="0"/>
                    <a:pt x="264" y="81"/>
                  </a:cubicBezTo>
                  <a:cubicBezTo>
                    <a:pt x="0" y="162"/>
                    <a:pt x="238" y="922"/>
                    <a:pt x="527" y="871"/>
                  </a:cubicBezTo>
                  <a:cubicBezTo>
                    <a:pt x="821" y="816"/>
                    <a:pt x="527" y="329"/>
                    <a:pt x="527" y="329"/>
                  </a:cubicBezTo>
                  <a:close/>
                </a:path>
              </a:pathLst>
            </a:custGeom>
            <a:solidFill>
              <a:srgbClr val="F0AC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93;p25"/>
            <p:cNvSpPr/>
            <p:nvPr/>
          </p:nvSpPr>
          <p:spPr>
            <a:xfrm>
              <a:off x="4762845" y="2309618"/>
              <a:ext cx="97287" cy="98818"/>
            </a:xfrm>
            <a:custGeom>
              <a:avLst/>
              <a:gdLst/>
              <a:ahLst/>
              <a:cxnLst/>
              <a:rect l="l" t="t" r="r" b="b"/>
              <a:pathLst>
                <a:path w="953" h="968" extrusionOk="0">
                  <a:moveTo>
                    <a:pt x="400" y="314"/>
                  </a:moveTo>
                  <a:cubicBezTo>
                    <a:pt x="400" y="314"/>
                    <a:pt x="481" y="0"/>
                    <a:pt x="714" y="142"/>
                  </a:cubicBezTo>
                  <a:cubicBezTo>
                    <a:pt x="952" y="289"/>
                    <a:pt x="542" y="968"/>
                    <a:pt x="269" y="841"/>
                  </a:cubicBezTo>
                  <a:cubicBezTo>
                    <a:pt x="0" y="720"/>
                    <a:pt x="400" y="314"/>
                    <a:pt x="400" y="314"/>
                  </a:cubicBezTo>
                  <a:close/>
                </a:path>
              </a:pathLst>
            </a:custGeom>
            <a:solidFill>
              <a:srgbClr val="F0AC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94;p25"/>
            <p:cNvSpPr/>
            <p:nvPr/>
          </p:nvSpPr>
          <p:spPr>
            <a:xfrm>
              <a:off x="4421476" y="3014916"/>
              <a:ext cx="146492" cy="159967"/>
            </a:xfrm>
            <a:custGeom>
              <a:avLst/>
              <a:gdLst/>
              <a:ahLst/>
              <a:cxnLst/>
              <a:rect l="l" t="t" r="r" b="b"/>
              <a:pathLst>
                <a:path w="1435" h="1567" extrusionOk="0">
                  <a:moveTo>
                    <a:pt x="1394" y="847"/>
                  </a:moveTo>
                  <a:cubicBezTo>
                    <a:pt x="1358" y="776"/>
                    <a:pt x="1328" y="705"/>
                    <a:pt x="1303" y="629"/>
                  </a:cubicBezTo>
                  <a:cubicBezTo>
                    <a:pt x="1217" y="629"/>
                    <a:pt x="963" y="639"/>
                    <a:pt x="1135" y="502"/>
                  </a:cubicBezTo>
                  <a:cubicBezTo>
                    <a:pt x="1191" y="462"/>
                    <a:pt x="1217" y="447"/>
                    <a:pt x="1237" y="376"/>
                  </a:cubicBezTo>
                  <a:cubicBezTo>
                    <a:pt x="1272" y="254"/>
                    <a:pt x="1308" y="127"/>
                    <a:pt x="1282" y="1"/>
                  </a:cubicBezTo>
                  <a:cubicBezTo>
                    <a:pt x="1257" y="26"/>
                    <a:pt x="1237" y="51"/>
                    <a:pt x="1217" y="77"/>
                  </a:cubicBezTo>
                  <a:cubicBezTo>
                    <a:pt x="1161" y="148"/>
                    <a:pt x="1105" y="219"/>
                    <a:pt x="1039" y="279"/>
                  </a:cubicBezTo>
                  <a:cubicBezTo>
                    <a:pt x="908" y="386"/>
                    <a:pt x="745" y="416"/>
                    <a:pt x="583" y="366"/>
                  </a:cubicBezTo>
                  <a:cubicBezTo>
                    <a:pt x="482" y="335"/>
                    <a:pt x="396" y="264"/>
                    <a:pt x="330" y="178"/>
                  </a:cubicBezTo>
                  <a:cubicBezTo>
                    <a:pt x="224" y="290"/>
                    <a:pt x="127" y="391"/>
                    <a:pt x="1" y="467"/>
                  </a:cubicBezTo>
                  <a:cubicBezTo>
                    <a:pt x="153" y="644"/>
                    <a:pt x="244" y="816"/>
                    <a:pt x="340" y="1034"/>
                  </a:cubicBezTo>
                  <a:cubicBezTo>
                    <a:pt x="355" y="1075"/>
                    <a:pt x="381" y="1115"/>
                    <a:pt x="396" y="1156"/>
                  </a:cubicBezTo>
                  <a:cubicBezTo>
                    <a:pt x="401" y="1176"/>
                    <a:pt x="401" y="1196"/>
                    <a:pt x="401" y="1222"/>
                  </a:cubicBezTo>
                  <a:cubicBezTo>
                    <a:pt x="401" y="1242"/>
                    <a:pt x="401" y="1267"/>
                    <a:pt x="411" y="1282"/>
                  </a:cubicBezTo>
                  <a:cubicBezTo>
                    <a:pt x="416" y="1303"/>
                    <a:pt x="436" y="1313"/>
                    <a:pt x="452" y="1323"/>
                  </a:cubicBezTo>
                  <a:lnTo>
                    <a:pt x="872" y="1566"/>
                  </a:lnTo>
                  <a:cubicBezTo>
                    <a:pt x="968" y="1505"/>
                    <a:pt x="1059" y="1439"/>
                    <a:pt x="1141" y="1358"/>
                  </a:cubicBezTo>
                  <a:cubicBezTo>
                    <a:pt x="1262" y="1247"/>
                    <a:pt x="1368" y="1120"/>
                    <a:pt x="1429" y="968"/>
                  </a:cubicBezTo>
                  <a:cubicBezTo>
                    <a:pt x="1434" y="958"/>
                    <a:pt x="1434" y="948"/>
                    <a:pt x="1434" y="943"/>
                  </a:cubicBezTo>
                  <a:cubicBezTo>
                    <a:pt x="1434" y="933"/>
                    <a:pt x="1429" y="923"/>
                    <a:pt x="1424" y="913"/>
                  </a:cubicBezTo>
                  <a:cubicBezTo>
                    <a:pt x="1414" y="892"/>
                    <a:pt x="1404" y="867"/>
                    <a:pt x="1394" y="847"/>
                  </a:cubicBezTo>
                  <a:close/>
                </a:path>
              </a:pathLst>
            </a:custGeom>
            <a:solidFill>
              <a:srgbClr val="F0AC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95;p25"/>
            <p:cNvSpPr/>
            <p:nvPr/>
          </p:nvSpPr>
          <p:spPr>
            <a:xfrm>
              <a:off x="4681076" y="2743475"/>
              <a:ext cx="107189" cy="179568"/>
            </a:xfrm>
            <a:custGeom>
              <a:avLst/>
              <a:gdLst/>
              <a:ahLst/>
              <a:cxnLst/>
              <a:rect l="l" t="t" r="r" b="b"/>
              <a:pathLst>
                <a:path w="1050" h="1759" extrusionOk="0">
                  <a:moveTo>
                    <a:pt x="1049" y="1758"/>
                  </a:moveTo>
                  <a:lnTo>
                    <a:pt x="1" y="1758"/>
                  </a:lnTo>
                  <a:lnTo>
                    <a:pt x="1" y="56"/>
                  </a:lnTo>
                  <a:cubicBezTo>
                    <a:pt x="1" y="26"/>
                    <a:pt x="26" y="0"/>
                    <a:pt x="56" y="0"/>
                  </a:cubicBezTo>
                  <a:lnTo>
                    <a:pt x="988" y="0"/>
                  </a:lnTo>
                  <a:cubicBezTo>
                    <a:pt x="1024" y="0"/>
                    <a:pt x="1049" y="26"/>
                    <a:pt x="1049" y="56"/>
                  </a:cubicBezTo>
                  <a:close/>
                </a:path>
              </a:pathLst>
            </a:custGeom>
            <a:solidFill>
              <a:srgbClr val="346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96;p25"/>
            <p:cNvSpPr/>
            <p:nvPr/>
          </p:nvSpPr>
          <p:spPr>
            <a:xfrm>
              <a:off x="4681076" y="2752254"/>
              <a:ext cx="107189" cy="179568"/>
            </a:xfrm>
            <a:custGeom>
              <a:avLst/>
              <a:gdLst/>
              <a:ahLst/>
              <a:cxnLst/>
              <a:rect l="l" t="t" r="r" b="b"/>
              <a:pathLst>
                <a:path w="1050" h="1759" extrusionOk="0">
                  <a:moveTo>
                    <a:pt x="1049" y="1758"/>
                  </a:moveTo>
                  <a:lnTo>
                    <a:pt x="1" y="1758"/>
                  </a:lnTo>
                  <a:lnTo>
                    <a:pt x="1" y="0"/>
                  </a:lnTo>
                  <a:lnTo>
                    <a:pt x="1049" y="0"/>
                  </a:lnTo>
                  <a:close/>
                </a:path>
              </a:pathLst>
            </a:custGeom>
            <a:solidFill>
              <a:srgbClr val="31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97;p25"/>
            <p:cNvSpPr/>
            <p:nvPr/>
          </p:nvSpPr>
          <p:spPr>
            <a:xfrm>
              <a:off x="4668723" y="2813811"/>
              <a:ext cx="169665" cy="128321"/>
            </a:xfrm>
            <a:custGeom>
              <a:avLst/>
              <a:gdLst/>
              <a:ahLst/>
              <a:cxnLst/>
              <a:rect l="l" t="t" r="r" b="b"/>
              <a:pathLst>
                <a:path w="1662" h="1257" extrusionOk="0">
                  <a:moveTo>
                    <a:pt x="1363" y="476"/>
                  </a:moveTo>
                  <a:cubicBezTo>
                    <a:pt x="1358" y="471"/>
                    <a:pt x="1353" y="461"/>
                    <a:pt x="1348" y="456"/>
                  </a:cubicBezTo>
                  <a:cubicBezTo>
                    <a:pt x="1251" y="304"/>
                    <a:pt x="1034" y="299"/>
                    <a:pt x="876" y="254"/>
                  </a:cubicBezTo>
                  <a:cubicBezTo>
                    <a:pt x="780" y="223"/>
                    <a:pt x="684" y="198"/>
                    <a:pt x="588" y="167"/>
                  </a:cubicBezTo>
                  <a:cubicBezTo>
                    <a:pt x="456" y="132"/>
                    <a:pt x="324" y="91"/>
                    <a:pt x="198" y="56"/>
                  </a:cubicBezTo>
                  <a:cubicBezTo>
                    <a:pt x="0" y="0"/>
                    <a:pt x="86" y="112"/>
                    <a:pt x="101" y="162"/>
                  </a:cubicBezTo>
                  <a:cubicBezTo>
                    <a:pt x="117" y="208"/>
                    <a:pt x="314" y="299"/>
                    <a:pt x="340" y="314"/>
                  </a:cubicBezTo>
                  <a:cubicBezTo>
                    <a:pt x="340" y="314"/>
                    <a:pt x="340" y="314"/>
                    <a:pt x="340" y="314"/>
                  </a:cubicBezTo>
                  <a:cubicBezTo>
                    <a:pt x="324" y="330"/>
                    <a:pt x="248" y="426"/>
                    <a:pt x="269" y="461"/>
                  </a:cubicBezTo>
                  <a:cubicBezTo>
                    <a:pt x="294" y="492"/>
                    <a:pt x="345" y="563"/>
                    <a:pt x="350" y="573"/>
                  </a:cubicBezTo>
                  <a:cubicBezTo>
                    <a:pt x="340" y="588"/>
                    <a:pt x="253" y="709"/>
                    <a:pt x="289" y="745"/>
                  </a:cubicBezTo>
                  <a:cubicBezTo>
                    <a:pt x="329" y="780"/>
                    <a:pt x="426" y="806"/>
                    <a:pt x="436" y="811"/>
                  </a:cubicBezTo>
                  <a:cubicBezTo>
                    <a:pt x="436" y="821"/>
                    <a:pt x="466" y="922"/>
                    <a:pt x="491" y="942"/>
                  </a:cubicBezTo>
                  <a:cubicBezTo>
                    <a:pt x="517" y="963"/>
                    <a:pt x="1013" y="1094"/>
                    <a:pt x="1013" y="1094"/>
                  </a:cubicBezTo>
                  <a:cubicBezTo>
                    <a:pt x="1013" y="1094"/>
                    <a:pt x="1474" y="1257"/>
                    <a:pt x="1570" y="1201"/>
                  </a:cubicBezTo>
                  <a:cubicBezTo>
                    <a:pt x="1662" y="1140"/>
                    <a:pt x="1586" y="775"/>
                    <a:pt x="1581" y="770"/>
                  </a:cubicBezTo>
                  <a:cubicBezTo>
                    <a:pt x="1576" y="735"/>
                    <a:pt x="1505" y="679"/>
                    <a:pt x="1484" y="649"/>
                  </a:cubicBezTo>
                  <a:cubicBezTo>
                    <a:pt x="1449" y="603"/>
                    <a:pt x="1413" y="558"/>
                    <a:pt x="1383" y="507"/>
                  </a:cubicBezTo>
                  <a:cubicBezTo>
                    <a:pt x="1327" y="416"/>
                    <a:pt x="1272" y="324"/>
                    <a:pt x="1236" y="218"/>
                  </a:cubicBezTo>
                  <a:cubicBezTo>
                    <a:pt x="1216" y="152"/>
                    <a:pt x="1201" y="81"/>
                    <a:pt x="1155" y="31"/>
                  </a:cubicBezTo>
                  <a:cubicBezTo>
                    <a:pt x="1175" y="76"/>
                    <a:pt x="1175" y="127"/>
                    <a:pt x="1175" y="173"/>
                  </a:cubicBezTo>
                  <a:cubicBezTo>
                    <a:pt x="1175" y="223"/>
                    <a:pt x="1175" y="269"/>
                    <a:pt x="1175" y="314"/>
                  </a:cubicBezTo>
                </a:path>
              </a:pathLst>
            </a:custGeom>
            <a:solidFill>
              <a:srgbClr val="F0AC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98;p25"/>
            <p:cNvSpPr/>
            <p:nvPr/>
          </p:nvSpPr>
          <p:spPr>
            <a:xfrm>
              <a:off x="4577665" y="2099631"/>
              <a:ext cx="311972" cy="228160"/>
            </a:xfrm>
            <a:custGeom>
              <a:avLst/>
              <a:gdLst/>
              <a:ahLst/>
              <a:cxnLst/>
              <a:rect l="l" t="t" r="r" b="b"/>
              <a:pathLst>
                <a:path w="3056" h="2235" extrusionOk="0">
                  <a:moveTo>
                    <a:pt x="953" y="1536"/>
                  </a:moveTo>
                  <a:cubicBezTo>
                    <a:pt x="1069" y="1338"/>
                    <a:pt x="1161" y="1125"/>
                    <a:pt x="1216" y="902"/>
                  </a:cubicBezTo>
                  <a:cubicBezTo>
                    <a:pt x="1328" y="1065"/>
                    <a:pt x="1429" y="1186"/>
                    <a:pt x="1515" y="1358"/>
                  </a:cubicBezTo>
                  <a:cubicBezTo>
                    <a:pt x="1606" y="1556"/>
                    <a:pt x="1753" y="1748"/>
                    <a:pt x="1905" y="1900"/>
                  </a:cubicBezTo>
                  <a:cubicBezTo>
                    <a:pt x="2083" y="2078"/>
                    <a:pt x="2316" y="2209"/>
                    <a:pt x="2569" y="2219"/>
                  </a:cubicBezTo>
                  <a:cubicBezTo>
                    <a:pt x="2908" y="2235"/>
                    <a:pt x="3055" y="2093"/>
                    <a:pt x="3035" y="1743"/>
                  </a:cubicBezTo>
                  <a:cubicBezTo>
                    <a:pt x="3015" y="1363"/>
                    <a:pt x="2903" y="953"/>
                    <a:pt x="2655" y="654"/>
                  </a:cubicBezTo>
                  <a:cubicBezTo>
                    <a:pt x="2619" y="609"/>
                    <a:pt x="2574" y="568"/>
                    <a:pt x="2533" y="533"/>
                  </a:cubicBezTo>
                  <a:cubicBezTo>
                    <a:pt x="2305" y="330"/>
                    <a:pt x="2037" y="163"/>
                    <a:pt x="1738" y="82"/>
                  </a:cubicBezTo>
                  <a:cubicBezTo>
                    <a:pt x="1444" y="1"/>
                    <a:pt x="1120" y="11"/>
                    <a:pt x="841" y="138"/>
                  </a:cubicBezTo>
                  <a:cubicBezTo>
                    <a:pt x="750" y="178"/>
                    <a:pt x="664" y="234"/>
                    <a:pt x="578" y="295"/>
                  </a:cubicBezTo>
                  <a:cubicBezTo>
                    <a:pt x="507" y="340"/>
                    <a:pt x="436" y="396"/>
                    <a:pt x="381" y="462"/>
                  </a:cubicBezTo>
                  <a:cubicBezTo>
                    <a:pt x="305" y="553"/>
                    <a:pt x="254" y="664"/>
                    <a:pt x="208" y="771"/>
                  </a:cubicBezTo>
                  <a:cubicBezTo>
                    <a:pt x="66" y="1100"/>
                    <a:pt x="66" y="1465"/>
                    <a:pt x="1" y="1814"/>
                  </a:cubicBezTo>
                  <a:cubicBezTo>
                    <a:pt x="16" y="1738"/>
                    <a:pt x="117" y="1713"/>
                    <a:pt x="193" y="1743"/>
                  </a:cubicBezTo>
                  <a:cubicBezTo>
                    <a:pt x="264" y="1774"/>
                    <a:pt x="315" y="1840"/>
                    <a:pt x="386" y="1875"/>
                  </a:cubicBezTo>
                  <a:cubicBezTo>
                    <a:pt x="467" y="1916"/>
                    <a:pt x="563" y="1921"/>
                    <a:pt x="649" y="1885"/>
                  </a:cubicBezTo>
                  <a:cubicBezTo>
                    <a:pt x="781" y="1834"/>
                    <a:pt x="877" y="1652"/>
                    <a:pt x="953" y="1536"/>
                  </a:cubicBezTo>
                  <a:close/>
                </a:path>
              </a:pathLst>
            </a:custGeom>
            <a:solidFill>
              <a:srgbClr val="31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99;p25"/>
            <p:cNvSpPr/>
            <p:nvPr/>
          </p:nvSpPr>
          <p:spPr>
            <a:xfrm>
              <a:off x="4819195" y="2887209"/>
              <a:ext cx="291759" cy="124748"/>
            </a:xfrm>
            <a:custGeom>
              <a:avLst/>
              <a:gdLst/>
              <a:ahLst/>
              <a:cxnLst/>
              <a:rect l="l" t="t" r="r" b="b"/>
              <a:pathLst>
                <a:path w="2858" h="1222" extrusionOk="0">
                  <a:moveTo>
                    <a:pt x="76" y="1"/>
                  </a:moveTo>
                  <a:lnTo>
                    <a:pt x="2295" y="350"/>
                  </a:lnTo>
                  <a:lnTo>
                    <a:pt x="2472" y="350"/>
                  </a:lnTo>
                  <a:lnTo>
                    <a:pt x="2857" y="1009"/>
                  </a:lnTo>
                  <a:lnTo>
                    <a:pt x="2270" y="1221"/>
                  </a:lnTo>
                  <a:lnTo>
                    <a:pt x="0" y="477"/>
                  </a:lnTo>
                  <a:close/>
                </a:path>
              </a:pathLst>
            </a:custGeom>
            <a:solidFill>
              <a:srgbClr val="F0AC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00;p25"/>
            <p:cNvSpPr/>
            <p:nvPr/>
          </p:nvSpPr>
          <p:spPr>
            <a:xfrm>
              <a:off x="4867787" y="2544921"/>
              <a:ext cx="260215" cy="491846"/>
            </a:xfrm>
            <a:custGeom>
              <a:avLst/>
              <a:gdLst/>
              <a:ahLst/>
              <a:cxnLst/>
              <a:rect l="l" t="t" r="r" b="b"/>
              <a:pathLst>
                <a:path w="2549" h="4818" extrusionOk="0">
                  <a:moveTo>
                    <a:pt x="350" y="3384"/>
                  </a:moveTo>
                  <a:lnTo>
                    <a:pt x="461" y="4362"/>
                  </a:lnTo>
                  <a:lnTo>
                    <a:pt x="2037" y="4818"/>
                  </a:lnTo>
                  <a:lnTo>
                    <a:pt x="2548" y="4103"/>
                  </a:lnTo>
                  <a:lnTo>
                    <a:pt x="588" y="0"/>
                  </a:lnTo>
                  <a:lnTo>
                    <a:pt x="0" y="2006"/>
                  </a:lnTo>
                  <a:lnTo>
                    <a:pt x="1277" y="3597"/>
                  </a:lnTo>
                  <a:close/>
                </a:path>
              </a:pathLst>
            </a:custGeom>
            <a:solidFill>
              <a:srgbClr val="FFC5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01;p25"/>
            <p:cNvSpPr/>
            <p:nvPr/>
          </p:nvSpPr>
          <p:spPr>
            <a:xfrm>
              <a:off x="4674338" y="2739289"/>
              <a:ext cx="102" cy="3267"/>
            </a:xfrm>
            <a:custGeom>
              <a:avLst/>
              <a:gdLst/>
              <a:ahLst/>
              <a:cxnLst/>
              <a:rect l="l" t="t" r="r" b="b"/>
              <a:pathLst>
                <a:path w="1" h="32" extrusionOk="0">
                  <a:moveTo>
                    <a:pt x="1" y="1"/>
                  </a:moveTo>
                  <a:lnTo>
                    <a:pt x="1" y="31"/>
                  </a:lnTo>
                </a:path>
              </a:pathLst>
            </a:custGeom>
            <a:solidFill>
              <a:srgbClr val="F0AC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02;p25"/>
            <p:cNvSpPr/>
            <p:nvPr/>
          </p:nvSpPr>
          <p:spPr>
            <a:xfrm>
              <a:off x="4306223" y="2820038"/>
              <a:ext cx="54922" cy="34198"/>
            </a:xfrm>
            <a:custGeom>
              <a:avLst/>
              <a:gdLst/>
              <a:ahLst/>
              <a:cxnLst/>
              <a:rect l="l" t="t" r="r" b="b"/>
              <a:pathLst>
                <a:path w="538" h="335" fill="none" extrusionOk="0">
                  <a:moveTo>
                    <a:pt x="0" y="0"/>
                  </a:moveTo>
                  <a:cubicBezTo>
                    <a:pt x="177" y="112"/>
                    <a:pt x="360" y="223"/>
                    <a:pt x="537" y="334"/>
                  </a:cubicBezTo>
                </a:path>
              </a:pathLst>
            </a:custGeom>
            <a:noFill/>
            <a:ln w="2150" cap="rnd" cmpd="sng">
              <a:solidFill>
                <a:srgbClr val="647FBE"/>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03;p25"/>
            <p:cNvSpPr/>
            <p:nvPr/>
          </p:nvSpPr>
          <p:spPr>
            <a:xfrm>
              <a:off x="4297444" y="2869140"/>
              <a:ext cx="57984" cy="11944"/>
            </a:xfrm>
            <a:custGeom>
              <a:avLst/>
              <a:gdLst/>
              <a:ahLst/>
              <a:cxnLst/>
              <a:rect l="l" t="t" r="r" b="b"/>
              <a:pathLst>
                <a:path w="568" h="117" fill="none" extrusionOk="0">
                  <a:moveTo>
                    <a:pt x="0" y="117"/>
                  </a:moveTo>
                  <a:cubicBezTo>
                    <a:pt x="167" y="21"/>
                    <a:pt x="385" y="0"/>
                    <a:pt x="567" y="66"/>
                  </a:cubicBezTo>
                </a:path>
              </a:pathLst>
            </a:custGeom>
            <a:noFill/>
            <a:ln w="2150" cap="rnd" cmpd="sng">
              <a:solidFill>
                <a:srgbClr val="647FBE"/>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04;p25"/>
            <p:cNvSpPr/>
            <p:nvPr/>
          </p:nvSpPr>
          <p:spPr>
            <a:xfrm>
              <a:off x="5001211" y="2910484"/>
              <a:ext cx="85956" cy="25419"/>
            </a:xfrm>
            <a:custGeom>
              <a:avLst/>
              <a:gdLst/>
              <a:ahLst/>
              <a:cxnLst/>
              <a:rect l="l" t="t" r="r" b="b"/>
              <a:pathLst>
                <a:path w="842" h="249" fill="none" extrusionOk="0">
                  <a:moveTo>
                    <a:pt x="0" y="16"/>
                  </a:moveTo>
                  <a:cubicBezTo>
                    <a:pt x="294" y="1"/>
                    <a:pt x="593" y="87"/>
                    <a:pt x="841" y="249"/>
                  </a:cubicBezTo>
                </a:path>
              </a:pathLst>
            </a:custGeom>
            <a:noFill/>
            <a:ln w="2150" cap="rnd" cmpd="sng">
              <a:solidFill>
                <a:srgbClr val="647FBE"/>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05;p25"/>
            <p:cNvSpPr/>
            <p:nvPr/>
          </p:nvSpPr>
          <p:spPr>
            <a:xfrm>
              <a:off x="4337257" y="4604568"/>
              <a:ext cx="49205" cy="37363"/>
            </a:xfrm>
            <a:custGeom>
              <a:avLst/>
              <a:gdLst/>
              <a:ahLst/>
              <a:cxnLst/>
              <a:rect l="l" t="t" r="r" b="b"/>
              <a:pathLst>
                <a:path w="482" h="366" fill="none" extrusionOk="0">
                  <a:moveTo>
                    <a:pt x="0" y="0"/>
                  </a:moveTo>
                  <a:cubicBezTo>
                    <a:pt x="162" y="122"/>
                    <a:pt x="324" y="243"/>
                    <a:pt x="481" y="365"/>
                  </a:cubicBezTo>
                </a:path>
              </a:pathLst>
            </a:custGeom>
            <a:noFill/>
            <a:ln w="2150" cap="rnd" cmpd="sng">
              <a:solidFill>
                <a:srgbClr val="694E4E"/>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06;p25"/>
            <p:cNvSpPr/>
            <p:nvPr/>
          </p:nvSpPr>
          <p:spPr>
            <a:xfrm>
              <a:off x="4342871" y="4582314"/>
              <a:ext cx="46142" cy="2654"/>
            </a:xfrm>
            <a:custGeom>
              <a:avLst/>
              <a:gdLst/>
              <a:ahLst/>
              <a:cxnLst/>
              <a:rect l="l" t="t" r="r" b="b"/>
              <a:pathLst>
                <a:path w="452" h="26" fill="none" extrusionOk="0">
                  <a:moveTo>
                    <a:pt x="1" y="1"/>
                  </a:moveTo>
                  <a:cubicBezTo>
                    <a:pt x="153" y="11"/>
                    <a:pt x="305" y="21"/>
                    <a:pt x="452" y="26"/>
                  </a:cubicBezTo>
                </a:path>
              </a:pathLst>
            </a:custGeom>
            <a:noFill/>
            <a:ln w="2150" cap="rnd" cmpd="sng">
              <a:solidFill>
                <a:srgbClr val="694E4E"/>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07;p25"/>
            <p:cNvSpPr/>
            <p:nvPr/>
          </p:nvSpPr>
          <p:spPr>
            <a:xfrm>
              <a:off x="4791735" y="4619064"/>
              <a:ext cx="54922" cy="16640"/>
            </a:xfrm>
            <a:custGeom>
              <a:avLst/>
              <a:gdLst/>
              <a:ahLst/>
              <a:cxnLst/>
              <a:rect l="l" t="t" r="r" b="b"/>
              <a:pathLst>
                <a:path w="538" h="163" fill="none" extrusionOk="0">
                  <a:moveTo>
                    <a:pt x="1" y="162"/>
                  </a:moveTo>
                  <a:cubicBezTo>
                    <a:pt x="183" y="112"/>
                    <a:pt x="360" y="56"/>
                    <a:pt x="538" y="0"/>
                  </a:cubicBezTo>
                </a:path>
              </a:pathLst>
            </a:custGeom>
            <a:noFill/>
            <a:ln w="2150" cap="rnd" cmpd="sng">
              <a:solidFill>
                <a:srgbClr val="694E4E"/>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08;p25"/>
            <p:cNvSpPr/>
            <p:nvPr/>
          </p:nvSpPr>
          <p:spPr>
            <a:xfrm>
              <a:off x="4800004" y="4582314"/>
              <a:ext cx="43080" cy="8881"/>
            </a:xfrm>
            <a:custGeom>
              <a:avLst/>
              <a:gdLst/>
              <a:ahLst/>
              <a:cxnLst/>
              <a:rect l="l" t="t" r="r" b="b"/>
              <a:pathLst>
                <a:path w="422" h="87" fill="none" extrusionOk="0">
                  <a:moveTo>
                    <a:pt x="1" y="87"/>
                  </a:moveTo>
                  <a:cubicBezTo>
                    <a:pt x="143" y="56"/>
                    <a:pt x="284" y="31"/>
                    <a:pt x="421" y="1"/>
                  </a:cubicBezTo>
                </a:path>
              </a:pathLst>
            </a:custGeom>
            <a:noFill/>
            <a:ln w="2150" cap="rnd" cmpd="sng">
              <a:solidFill>
                <a:srgbClr val="694E4E"/>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09;p25"/>
            <p:cNvSpPr/>
            <p:nvPr/>
          </p:nvSpPr>
          <p:spPr>
            <a:xfrm>
              <a:off x="3360415" y="1461503"/>
              <a:ext cx="1015133" cy="626904"/>
            </a:xfrm>
            <a:custGeom>
              <a:avLst/>
              <a:gdLst/>
              <a:ahLst/>
              <a:cxnLst/>
              <a:rect l="l" t="t" r="r" b="b"/>
              <a:pathLst>
                <a:path w="9944" h="6141" extrusionOk="0">
                  <a:moveTo>
                    <a:pt x="9544" y="6140"/>
                  </a:moveTo>
                  <a:lnTo>
                    <a:pt x="395" y="6140"/>
                  </a:lnTo>
                  <a:cubicBezTo>
                    <a:pt x="177" y="6140"/>
                    <a:pt x="0" y="5963"/>
                    <a:pt x="0" y="5745"/>
                  </a:cubicBezTo>
                  <a:lnTo>
                    <a:pt x="0" y="396"/>
                  </a:lnTo>
                  <a:cubicBezTo>
                    <a:pt x="0" y="178"/>
                    <a:pt x="177" y="1"/>
                    <a:pt x="395" y="1"/>
                  </a:cubicBezTo>
                  <a:lnTo>
                    <a:pt x="9544" y="1"/>
                  </a:lnTo>
                  <a:cubicBezTo>
                    <a:pt x="9767" y="1"/>
                    <a:pt x="9944" y="178"/>
                    <a:pt x="9944" y="396"/>
                  </a:cubicBezTo>
                  <a:lnTo>
                    <a:pt x="9944" y="5745"/>
                  </a:lnTo>
                  <a:cubicBezTo>
                    <a:pt x="9944" y="5963"/>
                    <a:pt x="9767" y="6140"/>
                    <a:pt x="9544" y="6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10;p25"/>
            <p:cNvSpPr/>
            <p:nvPr/>
          </p:nvSpPr>
          <p:spPr>
            <a:xfrm>
              <a:off x="3360415" y="1461503"/>
              <a:ext cx="1015133" cy="190389"/>
            </a:xfrm>
            <a:custGeom>
              <a:avLst/>
              <a:gdLst/>
              <a:ahLst/>
              <a:cxnLst/>
              <a:rect l="l" t="t" r="r" b="b"/>
              <a:pathLst>
                <a:path w="9944" h="1865" extrusionOk="0">
                  <a:moveTo>
                    <a:pt x="9944" y="1865"/>
                  </a:moveTo>
                  <a:lnTo>
                    <a:pt x="0" y="1865"/>
                  </a:lnTo>
                  <a:lnTo>
                    <a:pt x="0" y="396"/>
                  </a:lnTo>
                  <a:cubicBezTo>
                    <a:pt x="0" y="178"/>
                    <a:pt x="177" y="1"/>
                    <a:pt x="395" y="1"/>
                  </a:cubicBezTo>
                  <a:lnTo>
                    <a:pt x="9544" y="1"/>
                  </a:lnTo>
                  <a:cubicBezTo>
                    <a:pt x="9767" y="1"/>
                    <a:pt x="9944" y="178"/>
                    <a:pt x="9944" y="3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11;p25"/>
            <p:cNvSpPr/>
            <p:nvPr/>
          </p:nvSpPr>
          <p:spPr>
            <a:xfrm>
              <a:off x="3517624" y="1774901"/>
              <a:ext cx="671311" cy="102"/>
            </a:xfrm>
            <a:custGeom>
              <a:avLst/>
              <a:gdLst/>
              <a:ahLst/>
              <a:cxnLst/>
              <a:rect l="l" t="t" r="r" b="b"/>
              <a:pathLst>
                <a:path w="6576" h="1" fill="none" extrusionOk="0">
                  <a:moveTo>
                    <a:pt x="0" y="1"/>
                  </a:moveTo>
                  <a:lnTo>
                    <a:pt x="6575" y="1"/>
                  </a:lnTo>
                </a:path>
              </a:pathLst>
            </a:custGeom>
            <a:noFill/>
            <a:ln w="19050" cap="rnd" cmpd="sng">
              <a:solidFill>
                <a:srgbClr val="8C8F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12;p25"/>
            <p:cNvSpPr/>
            <p:nvPr/>
          </p:nvSpPr>
          <p:spPr>
            <a:xfrm>
              <a:off x="3517624" y="1846769"/>
              <a:ext cx="671311" cy="102"/>
            </a:xfrm>
            <a:custGeom>
              <a:avLst/>
              <a:gdLst/>
              <a:ahLst/>
              <a:cxnLst/>
              <a:rect l="l" t="t" r="r" b="b"/>
              <a:pathLst>
                <a:path w="6576" h="1" fill="none" extrusionOk="0">
                  <a:moveTo>
                    <a:pt x="0" y="1"/>
                  </a:moveTo>
                  <a:lnTo>
                    <a:pt x="6575" y="1"/>
                  </a:lnTo>
                </a:path>
              </a:pathLst>
            </a:custGeom>
            <a:noFill/>
            <a:ln w="19050" cap="rnd" cmpd="sng">
              <a:solidFill>
                <a:srgbClr val="8C8F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13;p25"/>
            <p:cNvSpPr/>
            <p:nvPr/>
          </p:nvSpPr>
          <p:spPr>
            <a:xfrm>
              <a:off x="3517624" y="1918125"/>
              <a:ext cx="277773" cy="102"/>
            </a:xfrm>
            <a:custGeom>
              <a:avLst/>
              <a:gdLst/>
              <a:ahLst/>
              <a:cxnLst/>
              <a:rect l="l" t="t" r="r" b="b"/>
              <a:pathLst>
                <a:path w="2721" h="1" fill="none" extrusionOk="0">
                  <a:moveTo>
                    <a:pt x="0" y="1"/>
                  </a:moveTo>
                  <a:lnTo>
                    <a:pt x="2720" y="1"/>
                  </a:lnTo>
                </a:path>
              </a:pathLst>
            </a:custGeom>
            <a:noFill/>
            <a:ln w="19050" cap="rnd" cmpd="sng">
              <a:solidFill>
                <a:srgbClr val="8C8F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14;p25"/>
            <p:cNvSpPr/>
            <p:nvPr/>
          </p:nvSpPr>
          <p:spPr>
            <a:xfrm>
              <a:off x="4101953" y="1344107"/>
              <a:ext cx="424674" cy="424674"/>
            </a:xfrm>
            <a:custGeom>
              <a:avLst/>
              <a:gdLst/>
              <a:ahLst/>
              <a:cxnLst/>
              <a:rect l="l" t="t" r="r" b="b"/>
              <a:pathLst>
                <a:path w="4160" h="4160" extrusionOk="0">
                  <a:moveTo>
                    <a:pt x="4159" y="2083"/>
                  </a:moveTo>
                  <a:cubicBezTo>
                    <a:pt x="4159" y="3233"/>
                    <a:pt x="3227" y="4160"/>
                    <a:pt x="2077" y="4160"/>
                  </a:cubicBezTo>
                  <a:cubicBezTo>
                    <a:pt x="932" y="4160"/>
                    <a:pt x="0" y="3233"/>
                    <a:pt x="0" y="2083"/>
                  </a:cubicBezTo>
                  <a:cubicBezTo>
                    <a:pt x="0" y="933"/>
                    <a:pt x="932" y="1"/>
                    <a:pt x="2077" y="1"/>
                  </a:cubicBezTo>
                  <a:cubicBezTo>
                    <a:pt x="3227" y="1"/>
                    <a:pt x="4159" y="933"/>
                    <a:pt x="4159" y="20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15;p25"/>
            <p:cNvSpPr/>
            <p:nvPr/>
          </p:nvSpPr>
          <p:spPr>
            <a:xfrm>
              <a:off x="4288052" y="1432103"/>
              <a:ext cx="60638" cy="246739"/>
            </a:xfrm>
            <a:custGeom>
              <a:avLst/>
              <a:gdLst/>
              <a:ahLst/>
              <a:cxnLst/>
              <a:rect l="l" t="t" r="r" b="b"/>
              <a:pathLst>
                <a:path w="594" h="2417" extrusionOk="0">
                  <a:moveTo>
                    <a:pt x="16" y="0"/>
                  </a:moveTo>
                  <a:lnTo>
                    <a:pt x="594" y="0"/>
                  </a:lnTo>
                  <a:lnTo>
                    <a:pt x="594" y="613"/>
                  </a:lnTo>
                  <a:lnTo>
                    <a:pt x="492" y="1555"/>
                  </a:lnTo>
                  <a:lnTo>
                    <a:pt x="122" y="1555"/>
                  </a:lnTo>
                  <a:lnTo>
                    <a:pt x="16" y="613"/>
                  </a:lnTo>
                  <a:close/>
                  <a:moveTo>
                    <a:pt x="295" y="1824"/>
                  </a:moveTo>
                  <a:cubicBezTo>
                    <a:pt x="381" y="1824"/>
                    <a:pt x="452" y="1849"/>
                    <a:pt x="507" y="1905"/>
                  </a:cubicBezTo>
                  <a:cubicBezTo>
                    <a:pt x="563" y="1960"/>
                    <a:pt x="588" y="2031"/>
                    <a:pt x="588" y="2118"/>
                  </a:cubicBezTo>
                  <a:cubicBezTo>
                    <a:pt x="588" y="2204"/>
                    <a:pt x="563" y="2280"/>
                    <a:pt x="507" y="2335"/>
                  </a:cubicBezTo>
                  <a:cubicBezTo>
                    <a:pt x="452" y="2391"/>
                    <a:pt x="381" y="2416"/>
                    <a:pt x="295" y="2416"/>
                  </a:cubicBezTo>
                  <a:cubicBezTo>
                    <a:pt x="209" y="2416"/>
                    <a:pt x="138" y="2391"/>
                    <a:pt x="87" y="2335"/>
                  </a:cubicBezTo>
                  <a:cubicBezTo>
                    <a:pt x="31" y="2280"/>
                    <a:pt x="1" y="2204"/>
                    <a:pt x="1" y="2118"/>
                  </a:cubicBezTo>
                  <a:cubicBezTo>
                    <a:pt x="1" y="2031"/>
                    <a:pt x="31" y="1960"/>
                    <a:pt x="82" y="1905"/>
                  </a:cubicBezTo>
                  <a:cubicBezTo>
                    <a:pt x="138" y="1849"/>
                    <a:pt x="209" y="1824"/>
                    <a:pt x="295" y="18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16;p25"/>
            <p:cNvSpPr/>
            <p:nvPr/>
          </p:nvSpPr>
          <p:spPr>
            <a:xfrm>
              <a:off x="4673317" y="1253150"/>
              <a:ext cx="389556" cy="239491"/>
            </a:xfrm>
            <a:custGeom>
              <a:avLst/>
              <a:gdLst/>
              <a:ahLst/>
              <a:cxnLst/>
              <a:rect l="l" t="t" r="r" b="b"/>
              <a:pathLst>
                <a:path w="3816" h="2346" extrusionOk="0">
                  <a:moveTo>
                    <a:pt x="3526" y="2346"/>
                  </a:moveTo>
                  <a:lnTo>
                    <a:pt x="289" y="2346"/>
                  </a:lnTo>
                  <a:cubicBezTo>
                    <a:pt x="127" y="2346"/>
                    <a:pt x="1" y="2214"/>
                    <a:pt x="1" y="2057"/>
                  </a:cubicBezTo>
                  <a:lnTo>
                    <a:pt x="1" y="0"/>
                  </a:lnTo>
                  <a:lnTo>
                    <a:pt x="3815" y="0"/>
                  </a:lnTo>
                  <a:lnTo>
                    <a:pt x="3815" y="2057"/>
                  </a:lnTo>
                  <a:cubicBezTo>
                    <a:pt x="3815" y="2214"/>
                    <a:pt x="3683" y="2346"/>
                    <a:pt x="3526" y="23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17;p25"/>
            <p:cNvSpPr/>
            <p:nvPr/>
          </p:nvSpPr>
          <p:spPr>
            <a:xfrm>
              <a:off x="4673317" y="1253150"/>
              <a:ext cx="389556" cy="150575"/>
            </a:xfrm>
            <a:custGeom>
              <a:avLst/>
              <a:gdLst/>
              <a:ahLst/>
              <a:cxnLst/>
              <a:rect l="l" t="t" r="r" b="b"/>
              <a:pathLst>
                <a:path w="3816" h="1475" extrusionOk="0">
                  <a:moveTo>
                    <a:pt x="1" y="0"/>
                  </a:moveTo>
                  <a:lnTo>
                    <a:pt x="1728" y="1388"/>
                  </a:lnTo>
                  <a:cubicBezTo>
                    <a:pt x="1834" y="1475"/>
                    <a:pt x="1981" y="1475"/>
                    <a:pt x="2088" y="1388"/>
                  </a:cubicBezTo>
                  <a:lnTo>
                    <a:pt x="38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18;p25"/>
            <p:cNvSpPr/>
            <p:nvPr/>
          </p:nvSpPr>
          <p:spPr>
            <a:xfrm>
              <a:off x="3283341" y="2862403"/>
              <a:ext cx="818722" cy="521859"/>
            </a:xfrm>
            <a:custGeom>
              <a:avLst/>
              <a:gdLst/>
              <a:ahLst/>
              <a:cxnLst/>
              <a:rect l="l" t="t" r="r" b="b"/>
              <a:pathLst>
                <a:path w="8020" h="5112" extrusionOk="0">
                  <a:moveTo>
                    <a:pt x="6722" y="5112"/>
                  </a:moveTo>
                  <a:lnTo>
                    <a:pt x="1297" y="5112"/>
                  </a:lnTo>
                  <a:cubicBezTo>
                    <a:pt x="583" y="5112"/>
                    <a:pt x="0" y="4529"/>
                    <a:pt x="0" y="3815"/>
                  </a:cubicBezTo>
                  <a:lnTo>
                    <a:pt x="0" y="1297"/>
                  </a:lnTo>
                  <a:cubicBezTo>
                    <a:pt x="0" y="583"/>
                    <a:pt x="583" y="0"/>
                    <a:pt x="1297" y="0"/>
                  </a:cubicBezTo>
                  <a:lnTo>
                    <a:pt x="6722" y="0"/>
                  </a:lnTo>
                  <a:cubicBezTo>
                    <a:pt x="7437" y="0"/>
                    <a:pt x="8019" y="583"/>
                    <a:pt x="8019" y="1297"/>
                  </a:cubicBezTo>
                  <a:lnTo>
                    <a:pt x="8019" y="3815"/>
                  </a:lnTo>
                  <a:cubicBezTo>
                    <a:pt x="8019" y="4529"/>
                    <a:pt x="7437" y="5112"/>
                    <a:pt x="6722" y="511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19;p25"/>
            <p:cNvSpPr/>
            <p:nvPr/>
          </p:nvSpPr>
          <p:spPr>
            <a:xfrm>
              <a:off x="4017121" y="2992151"/>
              <a:ext cx="242656" cy="130975"/>
            </a:xfrm>
            <a:custGeom>
              <a:avLst/>
              <a:gdLst/>
              <a:ahLst/>
              <a:cxnLst/>
              <a:rect l="l" t="t" r="r" b="b"/>
              <a:pathLst>
                <a:path w="2377" h="1283" extrusionOk="0">
                  <a:moveTo>
                    <a:pt x="0" y="1"/>
                  </a:moveTo>
                  <a:lnTo>
                    <a:pt x="2376" y="1"/>
                  </a:lnTo>
                  <a:lnTo>
                    <a:pt x="0" y="128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20;p25"/>
            <p:cNvSpPr/>
            <p:nvPr/>
          </p:nvSpPr>
          <p:spPr>
            <a:xfrm>
              <a:off x="3457599" y="2052060"/>
              <a:ext cx="397723" cy="398336"/>
            </a:xfrm>
            <a:custGeom>
              <a:avLst/>
              <a:gdLst/>
              <a:ahLst/>
              <a:cxnLst/>
              <a:rect l="l" t="t" r="r" b="b"/>
              <a:pathLst>
                <a:path w="3896" h="3902" extrusionOk="0">
                  <a:moveTo>
                    <a:pt x="3202" y="695"/>
                  </a:moveTo>
                  <a:cubicBezTo>
                    <a:pt x="3896" y="1389"/>
                    <a:pt x="3896" y="2513"/>
                    <a:pt x="3202" y="3207"/>
                  </a:cubicBezTo>
                  <a:cubicBezTo>
                    <a:pt x="2508" y="3901"/>
                    <a:pt x="1383" y="3901"/>
                    <a:pt x="695" y="3207"/>
                  </a:cubicBezTo>
                  <a:cubicBezTo>
                    <a:pt x="1" y="2513"/>
                    <a:pt x="1" y="1389"/>
                    <a:pt x="695" y="695"/>
                  </a:cubicBezTo>
                  <a:cubicBezTo>
                    <a:pt x="1383" y="1"/>
                    <a:pt x="2508" y="1"/>
                    <a:pt x="3202" y="69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21;p25"/>
            <p:cNvSpPr/>
            <p:nvPr/>
          </p:nvSpPr>
          <p:spPr>
            <a:xfrm>
              <a:off x="3457599" y="2052060"/>
              <a:ext cx="397723" cy="398336"/>
            </a:xfrm>
            <a:custGeom>
              <a:avLst/>
              <a:gdLst/>
              <a:ahLst/>
              <a:cxnLst/>
              <a:rect l="l" t="t" r="r" b="b"/>
              <a:pathLst>
                <a:path w="3896" h="3902" fill="none" extrusionOk="0">
                  <a:moveTo>
                    <a:pt x="3202" y="695"/>
                  </a:moveTo>
                  <a:cubicBezTo>
                    <a:pt x="3896" y="1389"/>
                    <a:pt x="3896" y="2513"/>
                    <a:pt x="3202" y="3207"/>
                  </a:cubicBezTo>
                  <a:cubicBezTo>
                    <a:pt x="2508" y="3901"/>
                    <a:pt x="1383" y="3901"/>
                    <a:pt x="695" y="3207"/>
                  </a:cubicBezTo>
                  <a:cubicBezTo>
                    <a:pt x="1" y="2513"/>
                    <a:pt x="1" y="1389"/>
                    <a:pt x="695" y="695"/>
                  </a:cubicBezTo>
                  <a:cubicBezTo>
                    <a:pt x="1383" y="1"/>
                    <a:pt x="2508" y="1"/>
                    <a:pt x="3202" y="695"/>
                  </a:cubicBezTo>
                  <a:close/>
                </a:path>
              </a:pathLst>
            </a:custGeom>
            <a:noFill/>
            <a:ln w="38100" cap="flat" cmpd="sng">
              <a:solidFill>
                <a:schemeClr val="accent2"/>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22;p25"/>
            <p:cNvSpPr/>
            <p:nvPr/>
          </p:nvSpPr>
          <p:spPr>
            <a:xfrm>
              <a:off x="3528445" y="2122906"/>
              <a:ext cx="256029" cy="256642"/>
            </a:xfrm>
            <a:custGeom>
              <a:avLst/>
              <a:gdLst/>
              <a:ahLst/>
              <a:cxnLst/>
              <a:rect l="l" t="t" r="r" b="b"/>
              <a:pathLst>
                <a:path w="2508" h="2514" fill="none" extrusionOk="0">
                  <a:moveTo>
                    <a:pt x="1" y="1"/>
                  </a:moveTo>
                  <a:lnTo>
                    <a:pt x="2508" y="2513"/>
                  </a:lnTo>
                </a:path>
              </a:pathLst>
            </a:custGeom>
            <a:noFill/>
            <a:ln w="38100" cap="flat" cmpd="sng">
              <a:solidFill>
                <a:schemeClr val="accent2"/>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23;p25"/>
            <p:cNvSpPr/>
            <p:nvPr/>
          </p:nvSpPr>
          <p:spPr>
            <a:xfrm>
              <a:off x="5182717" y="2809625"/>
              <a:ext cx="575147" cy="521348"/>
            </a:xfrm>
            <a:custGeom>
              <a:avLst/>
              <a:gdLst/>
              <a:ahLst/>
              <a:cxnLst/>
              <a:rect l="l" t="t" r="r" b="b"/>
              <a:pathLst>
                <a:path w="5634" h="5107" extrusionOk="0">
                  <a:moveTo>
                    <a:pt x="4336" y="5107"/>
                  </a:moveTo>
                  <a:lnTo>
                    <a:pt x="1297" y="5107"/>
                  </a:lnTo>
                  <a:cubicBezTo>
                    <a:pt x="578" y="5107"/>
                    <a:pt x="0" y="4529"/>
                    <a:pt x="0" y="3810"/>
                  </a:cubicBezTo>
                  <a:lnTo>
                    <a:pt x="0" y="1292"/>
                  </a:lnTo>
                  <a:cubicBezTo>
                    <a:pt x="0" y="578"/>
                    <a:pt x="578" y="1"/>
                    <a:pt x="1297" y="1"/>
                  </a:cubicBezTo>
                  <a:lnTo>
                    <a:pt x="4336" y="1"/>
                  </a:lnTo>
                  <a:cubicBezTo>
                    <a:pt x="5051" y="1"/>
                    <a:pt x="5633" y="578"/>
                    <a:pt x="5633" y="1292"/>
                  </a:cubicBezTo>
                  <a:lnTo>
                    <a:pt x="5633" y="3810"/>
                  </a:lnTo>
                  <a:cubicBezTo>
                    <a:pt x="5633" y="4529"/>
                    <a:pt x="5051" y="5107"/>
                    <a:pt x="4336" y="51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24;p25"/>
            <p:cNvSpPr/>
            <p:nvPr/>
          </p:nvSpPr>
          <p:spPr>
            <a:xfrm>
              <a:off x="5378207" y="2933249"/>
              <a:ext cx="237450" cy="274200"/>
            </a:xfrm>
            <a:custGeom>
              <a:avLst/>
              <a:gdLst/>
              <a:ahLst/>
              <a:cxnLst/>
              <a:rect l="l" t="t" r="r" b="b"/>
              <a:pathLst>
                <a:path w="2326" h="2686" extrusionOk="0">
                  <a:moveTo>
                    <a:pt x="2325" y="1343"/>
                  </a:moveTo>
                  <a:lnTo>
                    <a:pt x="0" y="0"/>
                  </a:lnTo>
                  <a:lnTo>
                    <a:pt x="0" y="268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25;p25"/>
            <p:cNvSpPr/>
            <p:nvPr/>
          </p:nvSpPr>
          <p:spPr>
            <a:xfrm>
              <a:off x="4886367" y="1585638"/>
              <a:ext cx="1228797" cy="193553"/>
            </a:xfrm>
            <a:custGeom>
              <a:avLst/>
              <a:gdLst/>
              <a:ahLst/>
              <a:cxnLst/>
              <a:rect l="l" t="t" r="r" b="b"/>
              <a:pathLst>
                <a:path w="12037" h="1896" extrusionOk="0">
                  <a:moveTo>
                    <a:pt x="11545" y="1895"/>
                  </a:moveTo>
                  <a:lnTo>
                    <a:pt x="492" y="1895"/>
                  </a:lnTo>
                  <a:cubicBezTo>
                    <a:pt x="224" y="1895"/>
                    <a:pt x="1" y="1672"/>
                    <a:pt x="1" y="1404"/>
                  </a:cubicBezTo>
                  <a:lnTo>
                    <a:pt x="1" y="492"/>
                  </a:lnTo>
                  <a:cubicBezTo>
                    <a:pt x="1" y="218"/>
                    <a:pt x="224" y="1"/>
                    <a:pt x="492" y="1"/>
                  </a:cubicBezTo>
                  <a:lnTo>
                    <a:pt x="11545" y="1"/>
                  </a:lnTo>
                  <a:cubicBezTo>
                    <a:pt x="11819" y="1"/>
                    <a:pt x="12037" y="218"/>
                    <a:pt x="12037" y="492"/>
                  </a:cubicBezTo>
                  <a:lnTo>
                    <a:pt x="12037" y="1404"/>
                  </a:lnTo>
                  <a:cubicBezTo>
                    <a:pt x="12037" y="1672"/>
                    <a:pt x="11819" y="1895"/>
                    <a:pt x="11545" y="18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1226;p25"/>
            <p:cNvGrpSpPr/>
            <p:nvPr/>
          </p:nvGrpSpPr>
          <p:grpSpPr>
            <a:xfrm>
              <a:off x="3448827" y="3059448"/>
              <a:ext cx="487750" cy="127768"/>
              <a:chOff x="3448836" y="3073642"/>
              <a:chExt cx="487750" cy="127768"/>
            </a:xfrm>
          </p:grpSpPr>
          <p:sp>
            <p:nvSpPr>
              <p:cNvPr id="102" name="Google Shape;1227;p25"/>
              <p:cNvSpPr/>
              <p:nvPr/>
            </p:nvSpPr>
            <p:spPr>
              <a:xfrm>
                <a:off x="3448836" y="3073642"/>
                <a:ext cx="95487" cy="127768"/>
              </a:xfrm>
              <a:custGeom>
                <a:avLst/>
                <a:gdLst/>
                <a:ahLst/>
                <a:cxnLst/>
                <a:rect l="l" t="t" r="r" b="b"/>
                <a:pathLst>
                  <a:path w="731" h="978" extrusionOk="0">
                    <a:moveTo>
                      <a:pt x="1" y="0"/>
                    </a:moveTo>
                    <a:lnTo>
                      <a:pt x="730" y="0"/>
                    </a:lnTo>
                    <a:lnTo>
                      <a:pt x="730" y="203"/>
                    </a:lnTo>
                    <a:lnTo>
                      <a:pt x="254" y="203"/>
                    </a:lnTo>
                    <a:lnTo>
                      <a:pt x="254" y="420"/>
                    </a:lnTo>
                    <a:lnTo>
                      <a:pt x="690" y="420"/>
                    </a:lnTo>
                    <a:lnTo>
                      <a:pt x="690" y="623"/>
                    </a:lnTo>
                    <a:lnTo>
                      <a:pt x="254" y="623"/>
                    </a:lnTo>
                    <a:lnTo>
                      <a:pt x="254" y="978"/>
                    </a:lnTo>
                    <a:lnTo>
                      <a:pt x="1" y="9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28;p25"/>
              <p:cNvSpPr/>
              <p:nvPr/>
            </p:nvSpPr>
            <p:spPr>
              <a:xfrm>
                <a:off x="3546151" y="3073642"/>
                <a:ext cx="143034" cy="127768"/>
              </a:xfrm>
              <a:custGeom>
                <a:avLst/>
                <a:gdLst/>
                <a:ahLst/>
                <a:cxnLst/>
                <a:rect l="l" t="t" r="r" b="b"/>
                <a:pathLst>
                  <a:path w="1095" h="978" extrusionOk="0">
                    <a:moveTo>
                      <a:pt x="821" y="978"/>
                    </a:moveTo>
                    <a:lnTo>
                      <a:pt x="755" y="805"/>
                    </a:lnTo>
                    <a:lnTo>
                      <a:pt x="335" y="805"/>
                    </a:lnTo>
                    <a:lnTo>
                      <a:pt x="264" y="978"/>
                    </a:lnTo>
                    <a:lnTo>
                      <a:pt x="0" y="978"/>
                    </a:lnTo>
                    <a:lnTo>
                      <a:pt x="421" y="0"/>
                    </a:lnTo>
                    <a:lnTo>
                      <a:pt x="684" y="0"/>
                    </a:lnTo>
                    <a:lnTo>
                      <a:pt x="1094" y="978"/>
                    </a:lnTo>
                    <a:close/>
                    <a:moveTo>
                      <a:pt x="411" y="608"/>
                    </a:moveTo>
                    <a:lnTo>
                      <a:pt x="679" y="608"/>
                    </a:lnTo>
                    <a:lnTo>
                      <a:pt x="547" y="26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29;p25"/>
              <p:cNvSpPr/>
              <p:nvPr/>
            </p:nvSpPr>
            <p:spPr>
              <a:xfrm>
                <a:off x="3698981" y="3073642"/>
                <a:ext cx="123179" cy="127768"/>
              </a:xfrm>
              <a:custGeom>
                <a:avLst/>
                <a:gdLst/>
                <a:ahLst/>
                <a:cxnLst/>
                <a:rect l="l" t="t" r="r" b="b"/>
                <a:pathLst>
                  <a:path w="943" h="978" extrusionOk="0">
                    <a:moveTo>
                      <a:pt x="943" y="978"/>
                    </a:moveTo>
                    <a:lnTo>
                      <a:pt x="634" y="978"/>
                    </a:lnTo>
                    <a:lnTo>
                      <a:pt x="380" y="598"/>
                    </a:lnTo>
                    <a:lnTo>
                      <a:pt x="259" y="735"/>
                    </a:lnTo>
                    <a:lnTo>
                      <a:pt x="259" y="978"/>
                    </a:lnTo>
                    <a:lnTo>
                      <a:pt x="0" y="978"/>
                    </a:lnTo>
                    <a:lnTo>
                      <a:pt x="0" y="0"/>
                    </a:lnTo>
                    <a:lnTo>
                      <a:pt x="259" y="0"/>
                    </a:lnTo>
                    <a:lnTo>
                      <a:pt x="259" y="426"/>
                    </a:lnTo>
                    <a:lnTo>
                      <a:pt x="623" y="0"/>
                    </a:lnTo>
                    <a:lnTo>
                      <a:pt x="917" y="0"/>
                    </a:lnTo>
                    <a:lnTo>
                      <a:pt x="558" y="4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30;p25"/>
              <p:cNvSpPr/>
              <p:nvPr/>
            </p:nvSpPr>
            <p:spPr>
              <a:xfrm>
                <a:off x="3833915" y="3073642"/>
                <a:ext cx="102671" cy="127768"/>
              </a:xfrm>
              <a:custGeom>
                <a:avLst/>
                <a:gdLst/>
                <a:ahLst/>
                <a:cxnLst/>
                <a:rect l="l" t="t" r="r" b="b"/>
                <a:pathLst>
                  <a:path w="786" h="978" extrusionOk="0">
                    <a:moveTo>
                      <a:pt x="1" y="0"/>
                    </a:moveTo>
                    <a:lnTo>
                      <a:pt x="771" y="0"/>
                    </a:lnTo>
                    <a:lnTo>
                      <a:pt x="771" y="203"/>
                    </a:lnTo>
                    <a:lnTo>
                      <a:pt x="254" y="203"/>
                    </a:lnTo>
                    <a:lnTo>
                      <a:pt x="254" y="385"/>
                    </a:lnTo>
                    <a:lnTo>
                      <a:pt x="720" y="385"/>
                    </a:lnTo>
                    <a:lnTo>
                      <a:pt x="720" y="588"/>
                    </a:lnTo>
                    <a:lnTo>
                      <a:pt x="254" y="593"/>
                    </a:lnTo>
                    <a:lnTo>
                      <a:pt x="254" y="775"/>
                    </a:lnTo>
                    <a:lnTo>
                      <a:pt x="786" y="775"/>
                    </a:lnTo>
                    <a:lnTo>
                      <a:pt x="786" y="978"/>
                    </a:lnTo>
                    <a:lnTo>
                      <a:pt x="1" y="9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1231;p25"/>
            <p:cNvGrpSpPr/>
            <p:nvPr/>
          </p:nvGrpSpPr>
          <p:grpSpPr>
            <a:xfrm>
              <a:off x="5306325" y="1628739"/>
              <a:ext cx="381183" cy="99839"/>
              <a:chOff x="5279713" y="1628739"/>
              <a:chExt cx="381183" cy="99839"/>
            </a:xfrm>
          </p:grpSpPr>
          <p:sp>
            <p:nvSpPr>
              <p:cNvPr id="98" name="Google Shape;1232;p25"/>
              <p:cNvSpPr/>
              <p:nvPr/>
            </p:nvSpPr>
            <p:spPr>
              <a:xfrm>
                <a:off x="5279713" y="1628739"/>
                <a:ext cx="74624" cy="99839"/>
              </a:xfrm>
              <a:custGeom>
                <a:avLst/>
                <a:gdLst/>
                <a:ahLst/>
                <a:cxnLst/>
                <a:rect l="l" t="t" r="r" b="b"/>
                <a:pathLst>
                  <a:path w="731" h="978" extrusionOk="0">
                    <a:moveTo>
                      <a:pt x="1" y="0"/>
                    </a:moveTo>
                    <a:lnTo>
                      <a:pt x="730" y="0"/>
                    </a:lnTo>
                    <a:lnTo>
                      <a:pt x="730" y="203"/>
                    </a:lnTo>
                    <a:lnTo>
                      <a:pt x="254" y="203"/>
                    </a:lnTo>
                    <a:lnTo>
                      <a:pt x="254" y="420"/>
                    </a:lnTo>
                    <a:lnTo>
                      <a:pt x="690" y="420"/>
                    </a:lnTo>
                    <a:lnTo>
                      <a:pt x="690" y="623"/>
                    </a:lnTo>
                    <a:lnTo>
                      <a:pt x="254" y="623"/>
                    </a:lnTo>
                    <a:lnTo>
                      <a:pt x="254" y="978"/>
                    </a:lnTo>
                    <a:lnTo>
                      <a:pt x="1" y="9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33;p25"/>
              <p:cNvSpPr/>
              <p:nvPr/>
            </p:nvSpPr>
            <p:spPr>
              <a:xfrm>
                <a:off x="5355766" y="1628739"/>
                <a:ext cx="111783" cy="99839"/>
              </a:xfrm>
              <a:custGeom>
                <a:avLst/>
                <a:gdLst/>
                <a:ahLst/>
                <a:cxnLst/>
                <a:rect l="l" t="t" r="r" b="b"/>
                <a:pathLst>
                  <a:path w="1095" h="978" extrusionOk="0">
                    <a:moveTo>
                      <a:pt x="821" y="978"/>
                    </a:moveTo>
                    <a:lnTo>
                      <a:pt x="755" y="805"/>
                    </a:lnTo>
                    <a:lnTo>
                      <a:pt x="335" y="805"/>
                    </a:lnTo>
                    <a:lnTo>
                      <a:pt x="264" y="978"/>
                    </a:lnTo>
                    <a:lnTo>
                      <a:pt x="0" y="978"/>
                    </a:lnTo>
                    <a:lnTo>
                      <a:pt x="421" y="0"/>
                    </a:lnTo>
                    <a:lnTo>
                      <a:pt x="684" y="0"/>
                    </a:lnTo>
                    <a:lnTo>
                      <a:pt x="1094" y="978"/>
                    </a:lnTo>
                    <a:close/>
                    <a:moveTo>
                      <a:pt x="411" y="608"/>
                    </a:moveTo>
                    <a:lnTo>
                      <a:pt x="679" y="608"/>
                    </a:lnTo>
                    <a:lnTo>
                      <a:pt x="547" y="26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34;p25"/>
              <p:cNvSpPr/>
              <p:nvPr/>
            </p:nvSpPr>
            <p:spPr>
              <a:xfrm>
                <a:off x="5475204" y="1628739"/>
                <a:ext cx="96266" cy="99839"/>
              </a:xfrm>
              <a:custGeom>
                <a:avLst/>
                <a:gdLst/>
                <a:ahLst/>
                <a:cxnLst/>
                <a:rect l="l" t="t" r="r" b="b"/>
                <a:pathLst>
                  <a:path w="943" h="978" extrusionOk="0">
                    <a:moveTo>
                      <a:pt x="943" y="978"/>
                    </a:moveTo>
                    <a:lnTo>
                      <a:pt x="634" y="978"/>
                    </a:lnTo>
                    <a:lnTo>
                      <a:pt x="380" y="598"/>
                    </a:lnTo>
                    <a:lnTo>
                      <a:pt x="259" y="735"/>
                    </a:lnTo>
                    <a:lnTo>
                      <a:pt x="259" y="978"/>
                    </a:lnTo>
                    <a:lnTo>
                      <a:pt x="0" y="978"/>
                    </a:lnTo>
                    <a:lnTo>
                      <a:pt x="0" y="0"/>
                    </a:lnTo>
                    <a:lnTo>
                      <a:pt x="259" y="0"/>
                    </a:lnTo>
                    <a:lnTo>
                      <a:pt x="259" y="426"/>
                    </a:lnTo>
                    <a:lnTo>
                      <a:pt x="623" y="0"/>
                    </a:lnTo>
                    <a:lnTo>
                      <a:pt x="917" y="0"/>
                    </a:lnTo>
                    <a:lnTo>
                      <a:pt x="558" y="4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35;p25"/>
              <p:cNvSpPr/>
              <p:nvPr/>
            </p:nvSpPr>
            <p:spPr>
              <a:xfrm>
                <a:off x="5580657" y="1628739"/>
                <a:ext cx="80239" cy="99839"/>
              </a:xfrm>
              <a:custGeom>
                <a:avLst/>
                <a:gdLst/>
                <a:ahLst/>
                <a:cxnLst/>
                <a:rect l="l" t="t" r="r" b="b"/>
                <a:pathLst>
                  <a:path w="786" h="978" extrusionOk="0">
                    <a:moveTo>
                      <a:pt x="1" y="0"/>
                    </a:moveTo>
                    <a:lnTo>
                      <a:pt x="771" y="0"/>
                    </a:lnTo>
                    <a:lnTo>
                      <a:pt x="771" y="203"/>
                    </a:lnTo>
                    <a:lnTo>
                      <a:pt x="254" y="203"/>
                    </a:lnTo>
                    <a:lnTo>
                      <a:pt x="254" y="385"/>
                    </a:lnTo>
                    <a:lnTo>
                      <a:pt x="720" y="385"/>
                    </a:lnTo>
                    <a:lnTo>
                      <a:pt x="720" y="588"/>
                    </a:lnTo>
                    <a:lnTo>
                      <a:pt x="254" y="593"/>
                    </a:lnTo>
                    <a:lnTo>
                      <a:pt x="254" y="775"/>
                    </a:lnTo>
                    <a:lnTo>
                      <a:pt x="786" y="775"/>
                    </a:lnTo>
                    <a:lnTo>
                      <a:pt x="786" y="978"/>
                    </a:lnTo>
                    <a:lnTo>
                      <a:pt x="1" y="9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1236;p25"/>
            <p:cNvGrpSpPr/>
            <p:nvPr/>
          </p:nvGrpSpPr>
          <p:grpSpPr>
            <a:xfrm>
              <a:off x="3662675" y="1522214"/>
              <a:ext cx="381183" cy="99839"/>
              <a:chOff x="3597363" y="1522214"/>
              <a:chExt cx="381183" cy="99839"/>
            </a:xfrm>
          </p:grpSpPr>
          <p:sp>
            <p:nvSpPr>
              <p:cNvPr id="94" name="Google Shape;1237;p25"/>
              <p:cNvSpPr/>
              <p:nvPr/>
            </p:nvSpPr>
            <p:spPr>
              <a:xfrm>
                <a:off x="3597363" y="1522214"/>
                <a:ext cx="74624" cy="99839"/>
              </a:xfrm>
              <a:custGeom>
                <a:avLst/>
                <a:gdLst/>
                <a:ahLst/>
                <a:cxnLst/>
                <a:rect l="l" t="t" r="r" b="b"/>
                <a:pathLst>
                  <a:path w="731" h="978" extrusionOk="0">
                    <a:moveTo>
                      <a:pt x="1" y="0"/>
                    </a:moveTo>
                    <a:lnTo>
                      <a:pt x="730" y="0"/>
                    </a:lnTo>
                    <a:lnTo>
                      <a:pt x="730" y="203"/>
                    </a:lnTo>
                    <a:lnTo>
                      <a:pt x="254" y="203"/>
                    </a:lnTo>
                    <a:lnTo>
                      <a:pt x="254" y="420"/>
                    </a:lnTo>
                    <a:lnTo>
                      <a:pt x="690" y="420"/>
                    </a:lnTo>
                    <a:lnTo>
                      <a:pt x="690" y="623"/>
                    </a:lnTo>
                    <a:lnTo>
                      <a:pt x="254" y="623"/>
                    </a:lnTo>
                    <a:lnTo>
                      <a:pt x="254" y="978"/>
                    </a:lnTo>
                    <a:lnTo>
                      <a:pt x="1" y="9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38;p25"/>
              <p:cNvSpPr/>
              <p:nvPr/>
            </p:nvSpPr>
            <p:spPr>
              <a:xfrm>
                <a:off x="3673416" y="1522214"/>
                <a:ext cx="111783" cy="99839"/>
              </a:xfrm>
              <a:custGeom>
                <a:avLst/>
                <a:gdLst/>
                <a:ahLst/>
                <a:cxnLst/>
                <a:rect l="l" t="t" r="r" b="b"/>
                <a:pathLst>
                  <a:path w="1095" h="978" extrusionOk="0">
                    <a:moveTo>
                      <a:pt x="821" y="978"/>
                    </a:moveTo>
                    <a:lnTo>
                      <a:pt x="755" y="805"/>
                    </a:lnTo>
                    <a:lnTo>
                      <a:pt x="335" y="805"/>
                    </a:lnTo>
                    <a:lnTo>
                      <a:pt x="264" y="978"/>
                    </a:lnTo>
                    <a:lnTo>
                      <a:pt x="0" y="978"/>
                    </a:lnTo>
                    <a:lnTo>
                      <a:pt x="421" y="0"/>
                    </a:lnTo>
                    <a:lnTo>
                      <a:pt x="684" y="0"/>
                    </a:lnTo>
                    <a:lnTo>
                      <a:pt x="1094" y="978"/>
                    </a:lnTo>
                    <a:close/>
                    <a:moveTo>
                      <a:pt x="411" y="608"/>
                    </a:moveTo>
                    <a:lnTo>
                      <a:pt x="679" y="608"/>
                    </a:lnTo>
                    <a:lnTo>
                      <a:pt x="547" y="26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39;p25"/>
              <p:cNvSpPr/>
              <p:nvPr/>
            </p:nvSpPr>
            <p:spPr>
              <a:xfrm>
                <a:off x="3792854" y="1522214"/>
                <a:ext cx="96266" cy="99839"/>
              </a:xfrm>
              <a:custGeom>
                <a:avLst/>
                <a:gdLst/>
                <a:ahLst/>
                <a:cxnLst/>
                <a:rect l="l" t="t" r="r" b="b"/>
                <a:pathLst>
                  <a:path w="943" h="978" extrusionOk="0">
                    <a:moveTo>
                      <a:pt x="943" y="978"/>
                    </a:moveTo>
                    <a:lnTo>
                      <a:pt x="634" y="978"/>
                    </a:lnTo>
                    <a:lnTo>
                      <a:pt x="380" y="598"/>
                    </a:lnTo>
                    <a:lnTo>
                      <a:pt x="259" y="735"/>
                    </a:lnTo>
                    <a:lnTo>
                      <a:pt x="259" y="978"/>
                    </a:lnTo>
                    <a:lnTo>
                      <a:pt x="0" y="978"/>
                    </a:lnTo>
                    <a:lnTo>
                      <a:pt x="0" y="0"/>
                    </a:lnTo>
                    <a:lnTo>
                      <a:pt x="259" y="0"/>
                    </a:lnTo>
                    <a:lnTo>
                      <a:pt x="259" y="426"/>
                    </a:lnTo>
                    <a:lnTo>
                      <a:pt x="623" y="0"/>
                    </a:lnTo>
                    <a:lnTo>
                      <a:pt x="917" y="0"/>
                    </a:lnTo>
                    <a:lnTo>
                      <a:pt x="558" y="4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40;p25"/>
              <p:cNvSpPr/>
              <p:nvPr/>
            </p:nvSpPr>
            <p:spPr>
              <a:xfrm>
                <a:off x="3898307" y="1522214"/>
                <a:ext cx="80239" cy="99839"/>
              </a:xfrm>
              <a:custGeom>
                <a:avLst/>
                <a:gdLst/>
                <a:ahLst/>
                <a:cxnLst/>
                <a:rect l="l" t="t" r="r" b="b"/>
                <a:pathLst>
                  <a:path w="786" h="978" extrusionOk="0">
                    <a:moveTo>
                      <a:pt x="1" y="0"/>
                    </a:moveTo>
                    <a:lnTo>
                      <a:pt x="771" y="0"/>
                    </a:lnTo>
                    <a:lnTo>
                      <a:pt x="771" y="203"/>
                    </a:lnTo>
                    <a:lnTo>
                      <a:pt x="254" y="203"/>
                    </a:lnTo>
                    <a:lnTo>
                      <a:pt x="254" y="385"/>
                    </a:lnTo>
                    <a:lnTo>
                      <a:pt x="720" y="385"/>
                    </a:lnTo>
                    <a:lnTo>
                      <a:pt x="720" y="588"/>
                    </a:lnTo>
                    <a:lnTo>
                      <a:pt x="254" y="593"/>
                    </a:lnTo>
                    <a:lnTo>
                      <a:pt x="254" y="775"/>
                    </a:lnTo>
                    <a:lnTo>
                      <a:pt x="786" y="775"/>
                    </a:lnTo>
                    <a:lnTo>
                      <a:pt x="786" y="978"/>
                    </a:lnTo>
                    <a:lnTo>
                      <a:pt x="1" y="9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1241;p25"/>
            <p:cNvGrpSpPr/>
            <p:nvPr/>
          </p:nvGrpSpPr>
          <p:grpSpPr>
            <a:xfrm>
              <a:off x="4991364" y="2034502"/>
              <a:ext cx="381183" cy="99839"/>
              <a:chOff x="4995025" y="2026789"/>
              <a:chExt cx="381183" cy="99839"/>
            </a:xfrm>
          </p:grpSpPr>
          <p:sp>
            <p:nvSpPr>
              <p:cNvPr id="90" name="Google Shape;1242;p25"/>
              <p:cNvSpPr/>
              <p:nvPr/>
            </p:nvSpPr>
            <p:spPr>
              <a:xfrm>
                <a:off x="4995025" y="2026789"/>
                <a:ext cx="74624" cy="99839"/>
              </a:xfrm>
              <a:custGeom>
                <a:avLst/>
                <a:gdLst/>
                <a:ahLst/>
                <a:cxnLst/>
                <a:rect l="l" t="t" r="r" b="b"/>
                <a:pathLst>
                  <a:path w="731" h="978" extrusionOk="0">
                    <a:moveTo>
                      <a:pt x="1" y="0"/>
                    </a:moveTo>
                    <a:lnTo>
                      <a:pt x="730" y="0"/>
                    </a:lnTo>
                    <a:lnTo>
                      <a:pt x="730" y="203"/>
                    </a:lnTo>
                    <a:lnTo>
                      <a:pt x="254" y="203"/>
                    </a:lnTo>
                    <a:lnTo>
                      <a:pt x="254" y="420"/>
                    </a:lnTo>
                    <a:lnTo>
                      <a:pt x="690" y="420"/>
                    </a:lnTo>
                    <a:lnTo>
                      <a:pt x="690" y="623"/>
                    </a:lnTo>
                    <a:lnTo>
                      <a:pt x="254" y="623"/>
                    </a:lnTo>
                    <a:lnTo>
                      <a:pt x="254" y="978"/>
                    </a:lnTo>
                    <a:lnTo>
                      <a:pt x="1" y="9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43;p25"/>
              <p:cNvSpPr/>
              <p:nvPr/>
            </p:nvSpPr>
            <p:spPr>
              <a:xfrm>
                <a:off x="5071078" y="2026789"/>
                <a:ext cx="111783" cy="99839"/>
              </a:xfrm>
              <a:custGeom>
                <a:avLst/>
                <a:gdLst/>
                <a:ahLst/>
                <a:cxnLst/>
                <a:rect l="l" t="t" r="r" b="b"/>
                <a:pathLst>
                  <a:path w="1095" h="978" extrusionOk="0">
                    <a:moveTo>
                      <a:pt x="821" y="978"/>
                    </a:moveTo>
                    <a:lnTo>
                      <a:pt x="755" y="805"/>
                    </a:lnTo>
                    <a:lnTo>
                      <a:pt x="335" y="805"/>
                    </a:lnTo>
                    <a:lnTo>
                      <a:pt x="264" y="978"/>
                    </a:lnTo>
                    <a:lnTo>
                      <a:pt x="0" y="978"/>
                    </a:lnTo>
                    <a:lnTo>
                      <a:pt x="421" y="0"/>
                    </a:lnTo>
                    <a:lnTo>
                      <a:pt x="684" y="0"/>
                    </a:lnTo>
                    <a:lnTo>
                      <a:pt x="1094" y="978"/>
                    </a:lnTo>
                    <a:close/>
                    <a:moveTo>
                      <a:pt x="411" y="608"/>
                    </a:moveTo>
                    <a:lnTo>
                      <a:pt x="679" y="608"/>
                    </a:lnTo>
                    <a:lnTo>
                      <a:pt x="547" y="26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44;p25"/>
              <p:cNvSpPr/>
              <p:nvPr/>
            </p:nvSpPr>
            <p:spPr>
              <a:xfrm>
                <a:off x="5190516" y="2026789"/>
                <a:ext cx="96266" cy="99839"/>
              </a:xfrm>
              <a:custGeom>
                <a:avLst/>
                <a:gdLst/>
                <a:ahLst/>
                <a:cxnLst/>
                <a:rect l="l" t="t" r="r" b="b"/>
                <a:pathLst>
                  <a:path w="943" h="978" extrusionOk="0">
                    <a:moveTo>
                      <a:pt x="943" y="978"/>
                    </a:moveTo>
                    <a:lnTo>
                      <a:pt x="634" y="978"/>
                    </a:lnTo>
                    <a:lnTo>
                      <a:pt x="380" y="598"/>
                    </a:lnTo>
                    <a:lnTo>
                      <a:pt x="259" y="735"/>
                    </a:lnTo>
                    <a:lnTo>
                      <a:pt x="259" y="978"/>
                    </a:lnTo>
                    <a:lnTo>
                      <a:pt x="0" y="978"/>
                    </a:lnTo>
                    <a:lnTo>
                      <a:pt x="0" y="0"/>
                    </a:lnTo>
                    <a:lnTo>
                      <a:pt x="259" y="0"/>
                    </a:lnTo>
                    <a:lnTo>
                      <a:pt x="259" y="426"/>
                    </a:lnTo>
                    <a:lnTo>
                      <a:pt x="623" y="0"/>
                    </a:lnTo>
                    <a:lnTo>
                      <a:pt x="917" y="0"/>
                    </a:lnTo>
                    <a:lnTo>
                      <a:pt x="558" y="4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45;p25"/>
              <p:cNvSpPr/>
              <p:nvPr/>
            </p:nvSpPr>
            <p:spPr>
              <a:xfrm>
                <a:off x="5295969" y="2026789"/>
                <a:ext cx="80239" cy="99839"/>
              </a:xfrm>
              <a:custGeom>
                <a:avLst/>
                <a:gdLst/>
                <a:ahLst/>
                <a:cxnLst/>
                <a:rect l="l" t="t" r="r" b="b"/>
                <a:pathLst>
                  <a:path w="786" h="978" extrusionOk="0">
                    <a:moveTo>
                      <a:pt x="1" y="0"/>
                    </a:moveTo>
                    <a:lnTo>
                      <a:pt x="771" y="0"/>
                    </a:lnTo>
                    <a:lnTo>
                      <a:pt x="771" y="203"/>
                    </a:lnTo>
                    <a:lnTo>
                      <a:pt x="254" y="203"/>
                    </a:lnTo>
                    <a:lnTo>
                      <a:pt x="254" y="385"/>
                    </a:lnTo>
                    <a:lnTo>
                      <a:pt x="720" y="385"/>
                    </a:lnTo>
                    <a:lnTo>
                      <a:pt x="720" y="588"/>
                    </a:lnTo>
                    <a:lnTo>
                      <a:pt x="254" y="593"/>
                    </a:lnTo>
                    <a:lnTo>
                      <a:pt x="254" y="775"/>
                    </a:lnTo>
                    <a:lnTo>
                      <a:pt x="786" y="775"/>
                    </a:lnTo>
                    <a:lnTo>
                      <a:pt x="786" y="978"/>
                    </a:lnTo>
                    <a:lnTo>
                      <a:pt x="1" y="9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6" name="Audio 10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138150469"/>
      </p:ext>
    </p:extLst>
  </p:cSld>
  <p:clrMapOvr>
    <a:masterClrMapping/>
  </p:clrMapOvr>
  <mc:AlternateContent xmlns:mc="http://schemas.openxmlformats.org/markup-compatibility/2006">
    <mc:Choice xmlns:p14="http://schemas.microsoft.com/office/powerpoint/2010/main" Requires="p14">
      <p:transition spd="slow" p14:dur="2000" advTm="33787"/>
    </mc:Choice>
    <mc:Fallback>
      <p:transition spd="slow" advTm="33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C29140-E293-4C75-B7E1-69BF93813156}"/>
              </a:ext>
            </a:extLst>
          </p:cNvPr>
          <p:cNvSpPr>
            <a:spLocks noGrp="1"/>
          </p:cNvSpPr>
          <p:nvPr>
            <p:ph type="title"/>
          </p:nvPr>
        </p:nvSpPr>
        <p:spPr>
          <a:xfrm>
            <a:off x="3471863" y="110363"/>
            <a:ext cx="8229600" cy="572700"/>
          </a:xfrm>
        </p:spPr>
        <p:txBody>
          <a:bodyPr/>
          <a:lstStyle/>
          <a:p>
            <a:r>
              <a:rPr lang="en-US" dirty="0" smtClean="0"/>
              <a:t>Framework</a:t>
            </a:r>
            <a:endParaRPr lang="en-US" dirty="0"/>
          </a:p>
        </p:txBody>
      </p:sp>
      <p:pic>
        <p:nvPicPr>
          <p:cNvPr id="92" name="Picture 91">
            <a:extLst>
              <a:ext uri="{FF2B5EF4-FFF2-40B4-BE49-F238E27FC236}">
                <a16:creationId xmlns:a16="http://schemas.microsoft.com/office/drawing/2014/main" xmlns="" id="{A3CBCBFC-0E34-CD14-8CCA-56AB6D32E27F}"/>
              </a:ext>
            </a:extLst>
          </p:cNvPr>
          <p:cNvPicPr>
            <a:picLocks noChangeAspect="1"/>
          </p:cNvPicPr>
          <p:nvPr/>
        </p:nvPicPr>
        <p:blipFill>
          <a:blip r:embed="rId4"/>
          <a:stretch>
            <a:fillRect/>
          </a:stretch>
        </p:blipFill>
        <p:spPr>
          <a:xfrm>
            <a:off x="8358974" y="4082756"/>
            <a:ext cx="672009" cy="857140"/>
          </a:xfrm>
          <a:prstGeom prst="rect">
            <a:avLst/>
          </a:prstGeom>
        </p:spPr>
      </p:pic>
      <p:pic>
        <p:nvPicPr>
          <p:cNvPr id="4100" name="Picture 4" descr="Electronics 10 02326 g0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530" y="833471"/>
            <a:ext cx="7413752" cy="4012077"/>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91942599"/>
      </p:ext>
    </p:extLst>
  </p:cSld>
  <p:clrMapOvr>
    <a:masterClrMapping/>
  </p:clrMapOvr>
  <mc:AlternateContent xmlns:mc="http://schemas.openxmlformats.org/markup-compatibility/2006">
    <mc:Choice xmlns:p14="http://schemas.microsoft.com/office/powerpoint/2010/main" Requires="p14">
      <p:transition spd="slow" p14:dur="2000" advTm="34442"/>
    </mc:Choice>
    <mc:Fallback>
      <p:transition spd="slow" advTm="34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21"/>
          <p:cNvSpPr txBox="1">
            <a:spLocks noGrp="1"/>
          </p:cNvSpPr>
          <p:nvPr>
            <p:ph type="title"/>
          </p:nvPr>
        </p:nvSpPr>
        <p:spPr>
          <a:xfrm>
            <a:off x="371803" y="26973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smtClean="0"/>
              <a:t>Dataset Description</a:t>
            </a:r>
            <a:endParaRPr sz="2400" dirty="0"/>
          </a:p>
        </p:txBody>
      </p:sp>
      <p:sp>
        <p:nvSpPr>
          <p:cNvPr id="736" name="Google Shape;736;p21"/>
          <p:cNvSpPr/>
          <p:nvPr/>
        </p:nvSpPr>
        <p:spPr>
          <a:xfrm>
            <a:off x="5829542" y="4726128"/>
            <a:ext cx="2286429" cy="47936"/>
          </a:xfrm>
          <a:custGeom>
            <a:avLst/>
            <a:gdLst/>
            <a:ahLst/>
            <a:cxnLst/>
            <a:rect l="l" t="t" r="r" b="b"/>
            <a:pathLst>
              <a:path w="27092" h="568" extrusionOk="0">
                <a:moveTo>
                  <a:pt x="13546" y="1"/>
                </a:moveTo>
                <a:cubicBezTo>
                  <a:pt x="6064" y="1"/>
                  <a:pt x="1" y="127"/>
                  <a:pt x="1" y="284"/>
                </a:cubicBezTo>
                <a:cubicBezTo>
                  <a:pt x="1" y="441"/>
                  <a:pt x="6064" y="568"/>
                  <a:pt x="13546" y="568"/>
                </a:cubicBezTo>
                <a:cubicBezTo>
                  <a:pt x="21028" y="568"/>
                  <a:pt x="27092" y="441"/>
                  <a:pt x="27092" y="284"/>
                </a:cubicBezTo>
                <a:cubicBezTo>
                  <a:pt x="27092" y="127"/>
                  <a:pt x="21028" y="1"/>
                  <a:pt x="135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1"/>
          <p:cNvSpPr/>
          <p:nvPr/>
        </p:nvSpPr>
        <p:spPr>
          <a:xfrm>
            <a:off x="3960538" y="3534938"/>
            <a:ext cx="366300" cy="366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1"/>
          <p:cNvSpPr/>
          <p:nvPr/>
        </p:nvSpPr>
        <p:spPr>
          <a:xfrm>
            <a:off x="4864713" y="3534938"/>
            <a:ext cx="366300" cy="366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933;p23"/>
          <p:cNvGrpSpPr/>
          <p:nvPr/>
        </p:nvGrpSpPr>
        <p:grpSpPr>
          <a:xfrm>
            <a:off x="5513562" y="557091"/>
            <a:ext cx="3258296" cy="3536642"/>
            <a:chOff x="5428500" y="1193750"/>
            <a:chExt cx="3258296" cy="3536642"/>
          </a:xfrm>
        </p:grpSpPr>
        <p:sp>
          <p:nvSpPr>
            <p:cNvPr id="106" name="Google Shape;934;p23"/>
            <p:cNvSpPr/>
            <p:nvPr/>
          </p:nvSpPr>
          <p:spPr>
            <a:xfrm>
              <a:off x="5428500" y="1909762"/>
              <a:ext cx="3258296" cy="2820630"/>
            </a:xfrm>
            <a:custGeom>
              <a:avLst/>
              <a:gdLst/>
              <a:ahLst/>
              <a:cxnLst/>
              <a:rect l="l" t="t" r="r" b="b"/>
              <a:pathLst>
                <a:path w="31372" h="27158" extrusionOk="0">
                  <a:moveTo>
                    <a:pt x="18632" y="26"/>
                  </a:moveTo>
                  <a:cubicBezTo>
                    <a:pt x="18074" y="229"/>
                    <a:pt x="17649" y="690"/>
                    <a:pt x="17482" y="1262"/>
                  </a:cubicBezTo>
                  <a:lnTo>
                    <a:pt x="17482" y="1262"/>
                  </a:lnTo>
                  <a:lnTo>
                    <a:pt x="17365" y="1657"/>
                  </a:lnTo>
                  <a:cubicBezTo>
                    <a:pt x="17203" y="2199"/>
                    <a:pt x="17122" y="2762"/>
                    <a:pt x="17122" y="3329"/>
                  </a:cubicBezTo>
                  <a:lnTo>
                    <a:pt x="17122" y="3329"/>
                  </a:lnTo>
                  <a:lnTo>
                    <a:pt x="17122" y="3613"/>
                  </a:lnTo>
                  <a:cubicBezTo>
                    <a:pt x="17122" y="4063"/>
                    <a:pt x="17173" y="4514"/>
                    <a:pt x="17269" y="4960"/>
                  </a:cubicBezTo>
                  <a:lnTo>
                    <a:pt x="17269" y="4960"/>
                  </a:lnTo>
                  <a:lnTo>
                    <a:pt x="18095" y="8724"/>
                  </a:lnTo>
                  <a:lnTo>
                    <a:pt x="10648" y="6044"/>
                  </a:lnTo>
                  <a:cubicBezTo>
                    <a:pt x="8809" y="5386"/>
                    <a:pt x="6884" y="4985"/>
                    <a:pt x="4934" y="4849"/>
                  </a:cubicBezTo>
                  <a:lnTo>
                    <a:pt x="4934" y="4849"/>
                  </a:lnTo>
                  <a:lnTo>
                    <a:pt x="1642" y="4595"/>
                  </a:lnTo>
                  <a:cubicBezTo>
                    <a:pt x="1241" y="4565"/>
                    <a:pt x="851" y="4707"/>
                    <a:pt x="563" y="4985"/>
                  </a:cubicBezTo>
                  <a:lnTo>
                    <a:pt x="563" y="4985"/>
                  </a:lnTo>
                  <a:lnTo>
                    <a:pt x="563" y="4985"/>
                  </a:lnTo>
                  <a:cubicBezTo>
                    <a:pt x="117" y="5411"/>
                    <a:pt x="0" y="6079"/>
                    <a:pt x="274" y="6632"/>
                  </a:cubicBezTo>
                  <a:lnTo>
                    <a:pt x="274" y="6632"/>
                  </a:lnTo>
                  <a:lnTo>
                    <a:pt x="421" y="6925"/>
                  </a:lnTo>
                  <a:cubicBezTo>
                    <a:pt x="634" y="7361"/>
                    <a:pt x="1059" y="7655"/>
                    <a:pt x="1540" y="7706"/>
                  </a:cubicBezTo>
                  <a:lnTo>
                    <a:pt x="1540" y="7706"/>
                  </a:lnTo>
                  <a:lnTo>
                    <a:pt x="6196" y="8248"/>
                  </a:lnTo>
                  <a:cubicBezTo>
                    <a:pt x="6960" y="8329"/>
                    <a:pt x="7700" y="8551"/>
                    <a:pt x="8384" y="8906"/>
                  </a:cubicBezTo>
                  <a:lnTo>
                    <a:pt x="8384" y="8906"/>
                  </a:lnTo>
                  <a:lnTo>
                    <a:pt x="6383" y="8774"/>
                  </a:lnTo>
                  <a:lnTo>
                    <a:pt x="3693" y="8774"/>
                  </a:lnTo>
                  <a:cubicBezTo>
                    <a:pt x="3080" y="8774"/>
                    <a:pt x="2488" y="8967"/>
                    <a:pt x="1991" y="9321"/>
                  </a:cubicBezTo>
                  <a:lnTo>
                    <a:pt x="1991" y="9321"/>
                  </a:lnTo>
                  <a:cubicBezTo>
                    <a:pt x="1398" y="9752"/>
                    <a:pt x="1211" y="10552"/>
                    <a:pt x="1555" y="11201"/>
                  </a:cubicBezTo>
                  <a:lnTo>
                    <a:pt x="1555" y="11201"/>
                  </a:lnTo>
                  <a:cubicBezTo>
                    <a:pt x="1824" y="11692"/>
                    <a:pt x="2346" y="11996"/>
                    <a:pt x="2903" y="11976"/>
                  </a:cubicBezTo>
                  <a:lnTo>
                    <a:pt x="2903" y="11976"/>
                  </a:lnTo>
                  <a:lnTo>
                    <a:pt x="5963" y="11864"/>
                  </a:lnTo>
                  <a:cubicBezTo>
                    <a:pt x="6489" y="11849"/>
                    <a:pt x="7011" y="11880"/>
                    <a:pt x="7528" y="11961"/>
                  </a:cubicBezTo>
                  <a:lnTo>
                    <a:pt x="7528" y="11961"/>
                  </a:lnTo>
                  <a:lnTo>
                    <a:pt x="8247" y="12072"/>
                  </a:lnTo>
                  <a:lnTo>
                    <a:pt x="4853" y="12771"/>
                  </a:lnTo>
                  <a:lnTo>
                    <a:pt x="2680" y="13288"/>
                  </a:lnTo>
                  <a:cubicBezTo>
                    <a:pt x="2219" y="13394"/>
                    <a:pt x="1834" y="13708"/>
                    <a:pt x="1637" y="14134"/>
                  </a:cubicBezTo>
                  <a:lnTo>
                    <a:pt x="1637" y="14134"/>
                  </a:lnTo>
                  <a:cubicBezTo>
                    <a:pt x="1434" y="14559"/>
                    <a:pt x="1439" y="15046"/>
                    <a:pt x="1642" y="15471"/>
                  </a:cubicBezTo>
                  <a:lnTo>
                    <a:pt x="1642" y="15471"/>
                  </a:lnTo>
                  <a:lnTo>
                    <a:pt x="1642" y="15476"/>
                  </a:lnTo>
                  <a:cubicBezTo>
                    <a:pt x="1839" y="15886"/>
                    <a:pt x="2204" y="16185"/>
                    <a:pt x="2645" y="16302"/>
                  </a:cubicBezTo>
                  <a:lnTo>
                    <a:pt x="2645" y="16302"/>
                  </a:lnTo>
                  <a:lnTo>
                    <a:pt x="5122" y="16965"/>
                  </a:lnTo>
                  <a:cubicBezTo>
                    <a:pt x="5334" y="17021"/>
                    <a:pt x="5517" y="17158"/>
                    <a:pt x="5628" y="17345"/>
                  </a:cubicBezTo>
                  <a:lnTo>
                    <a:pt x="5628" y="17345"/>
                  </a:lnTo>
                  <a:cubicBezTo>
                    <a:pt x="6008" y="17973"/>
                    <a:pt x="6505" y="18526"/>
                    <a:pt x="7097" y="18961"/>
                  </a:cubicBezTo>
                  <a:lnTo>
                    <a:pt x="7097" y="18961"/>
                  </a:lnTo>
                  <a:lnTo>
                    <a:pt x="13672" y="23794"/>
                  </a:lnTo>
                  <a:cubicBezTo>
                    <a:pt x="13672" y="23794"/>
                    <a:pt x="16043" y="25415"/>
                    <a:pt x="19351" y="25172"/>
                  </a:cubicBezTo>
                  <a:lnTo>
                    <a:pt x="19351" y="25172"/>
                  </a:lnTo>
                  <a:lnTo>
                    <a:pt x="21169" y="27132"/>
                  </a:lnTo>
                  <a:lnTo>
                    <a:pt x="31372" y="27157"/>
                  </a:lnTo>
                  <a:lnTo>
                    <a:pt x="31372" y="21818"/>
                  </a:lnTo>
                  <a:lnTo>
                    <a:pt x="26767" y="18450"/>
                  </a:lnTo>
                  <a:cubicBezTo>
                    <a:pt x="25060" y="17203"/>
                    <a:pt x="23950" y="15304"/>
                    <a:pt x="23707" y="13202"/>
                  </a:cubicBezTo>
                  <a:lnTo>
                    <a:pt x="23707" y="13202"/>
                  </a:lnTo>
                  <a:lnTo>
                    <a:pt x="23591" y="12219"/>
                  </a:lnTo>
                  <a:cubicBezTo>
                    <a:pt x="23363" y="10279"/>
                    <a:pt x="22714" y="8410"/>
                    <a:pt x="21696" y="6743"/>
                  </a:cubicBezTo>
                  <a:lnTo>
                    <a:pt x="21696" y="6743"/>
                  </a:lnTo>
                  <a:lnTo>
                    <a:pt x="21230" y="5973"/>
                  </a:lnTo>
                  <a:cubicBezTo>
                    <a:pt x="20379" y="4585"/>
                    <a:pt x="19771" y="3060"/>
                    <a:pt x="19427" y="1470"/>
                  </a:cubicBezTo>
                  <a:lnTo>
                    <a:pt x="19427" y="1470"/>
                  </a:lnTo>
                  <a:lnTo>
                    <a:pt x="19179" y="325"/>
                  </a:lnTo>
                  <a:cubicBezTo>
                    <a:pt x="19138" y="127"/>
                    <a:pt x="18966" y="1"/>
                    <a:pt x="18778" y="1"/>
                  </a:cubicBezTo>
                  <a:lnTo>
                    <a:pt x="18778" y="1"/>
                  </a:lnTo>
                  <a:cubicBezTo>
                    <a:pt x="18728" y="1"/>
                    <a:pt x="18682" y="6"/>
                    <a:pt x="18632" y="26"/>
                  </a:cubicBezTo>
                </a:path>
              </a:pathLst>
            </a:custGeom>
            <a:solidFill>
              <a:srgbClr val="FA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35;p23"/>
            <p:cNvSpPr/>
            <p:nvPr/>
          </p:nvSpPr>
          <p:spPr>
            <a:xfrm>
              <a:off x="7347731" y="1951306"/>
              <a:ext cx="148520" cy="289562"/>
            </a:xfrm>
            <a:custGeom>
              <a:avLst/>
              <a:gdLst/>
              <a:ahLst/>
              <a:cxnLst/>
              <a:rect l="l" t="t" r="r" b="b"/>
              <a:pathLst>
                <a:path w="1430" h="2788" extrusionOk="0">
                  <a:moveTo>
                    <a:pt x="279" y="2134"/>
                  </a:moveTo>
                  <a:cubicBezTo>
                    <a:pt x="396" y="2519"/>
                    <a:pt x="543" y="2716"/>
                    <a:pt x="938" y="2757"/>
                  </a:cubicBezTo>
                  <a:lnTo>
                    <a:pt x="938" y="2757"/>
                  </a:lnTo>
                  <a:cubicBezTo>
                    <a:pt x="1009" y="2767"/>
                    <a:pt x="1226" y="2787"/>
                    <a:pt x="1429" y="2777"/>
                  </a:cubicBezTo>
                  <a:lnTo>
                    <a:pt x="1429" y="2777"/>
                  </a:lnTo>
                  <a:cubicBezTo>
                    <a:pt x="1232" y="2220"/>
                    <a:pt x="1069" y="1647"/>
                    <a:pt x="948" y="1070"/>
                  </a:cubicBezTo>
                  <a:lnTo>
                    <a:pt x="948" y="1070"/>
                  </a:lnTo>
                  <a:lnTo>
                    <a:pt x="715" y="1"/>
                  </a:lnTo>
                  <a:cubicBezTo>
                    <a:pt x="1" y="432"/>
                    <a:pt x="66" y="1399"/>
                    <a:pt x="279" y="2134"/>
                  </a:cubicBezTo>
                </a:path>
              </a:pathLst>
            </a:custGeom>
            <a:solidFill>
              <a:srgbClr val="FFE0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36;p23"/>
            <p:cNvSpPr/>
            <p:nvPr/>
          </p:nvSpPr>
          <p:spPr>
            <a:xfrm>
              <a:off x="5783078" y="1193750"/>
              <a:ext cx="1423817" cy="2616441"/>
            </a:xfrm>
            <a:custGeom>
              <a:avLst/>
              <a:gdLst/>
              <a:ahLst/>
              <a:cxnLst/>
              <a:rect l="l" t="t" r="r" b="b"/>
              <a:pathLst>
                <a:path w="13709" h="25192" extrusionOk="0">
                  <a:moveTo>
                    <a:pt x="1191" y="1"/>
                  </a:moveTo>
                  <a:cubicBezTo>
                    <a:pt x="532" y="1"/>
                    <a:pt x="1" y="532"/>
                    <a:pt x="1" y="1191"/>
                  </a:cubicBezTo>
                  <a:lnTo>
                    <a:pt x="1" y="24001"/>
                  </a:lnTo>
                  <a:cubicBezTo>
                    <a:pt x="1" y="24660"/>
                    <a:pt x="532" y="25192"/>
                    <a:pt x="1191" y="25192"/>
                  </a:cubicBezTo>
                  <a:lnTo>
                    <a:pt x="12523" y="25192"/>
                  </a:lnTo>
                  <a:cubicBezTo>
                    <a:pt x="13176" y="25192"/>
                    <a:pt x="13708" y="24660"/>
                    <a:pt x="13708" y="24001"/>
                  </a:cubicBezTo>
                  <a:lnTo>
                    <a:pt x="13708" y="1191"/>
                  </a:lnTo>
                  <a:cubicBezTo>
                    <a:pt x="13708" y="532"/>
                    <a:pt x="13176" y="1"/>
                    <a:pt x="12523"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37;p23"/>
            <p:cNvSpPr/>
            <p:nvPr/>
          </p:nvSpPr>
          <p:spPr>
            <a:xfrm>
              <a:off x="6395957" y="1285251"/>
              <a:ext cx="198476" cy="42271"/>
            </a:xfrm>
            <a:custGeom>
              <a:avLst/>
              <a:gdLst/>
              <a:ahLst/>
              <a:cxnLst/>
              <a:rect l="l" t="t" r="r" b="b"/>
              <a:pathLst>
                <a:path w="1911" h="407" extrusionOk="0">
                  <a:moveTo>
                    <a:pt x="188" y="1"/>
                  </a:moveTo>
                  <a:cubicBezTo>
                    <a:pt x="87" y="1"/>
                    <a:pt x="1" y="82"/>
                    <a:pt x="1" y="188"/>
                  </a:cubicBezTo>
                  <a:lnTo>
                    <a:pt x="1" y="214"/>
                  </a:lnTo>
                  <a:cubicBezTo>
                    <a:pt x="1" y="320"/>
                    <a:pt x="87" y="406"/>
                    <a:pt x="188" y="406"/>
                  </a:cubicBezTo>
                  <a:lnTo>
                    <a:pt x="1718" y="406"/>
                  </a:lnTo>
                  <a:cubicBezTo>
                    <a:pt x="1825" y="406"/>
                    <a:pt x="1911" y="320"/>
                    <a:pt x="1911" y="214"/>
                  </a:cubicBezTo>
                  <a:lnTo>
                    <a:pt x="1911" y="188"/>
                  </a:lnTo>
                  <a:cubicBezTo>
                    <a:pt x="1911" y="82"/>
                    <a:pt x="1825" y="1"/>
                    <a:pt x="171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38;p23"/>
            <p:cNvSpPr/>
            <p:nvPr/>
          </p:nvSpPr>
          <p:spPr>
            <a:xfrm>
              <a:off x="6300821" y="1285251"/>
              <a:ext cx="42686" cy="42271"/>
            </a:xfrm>
            <a:custGeom>
              <a:avLst/>
              <a:gdLst/>
              <a:ahLst/>
              <a:cxnLst/>
              <a:rect l="l" t="t" r="r" b="b"/>
              <a:pathLst>
                <a:path w="411" h="407" extrusionOk="0">
                  <a:moveTo>
                    <a:pt x="208" y="1"/>
                  </a:moveTo>
                  <a:cubicBezTo>
                    <a:pt x="91" y="1"/>
                    <a:pt x="0" y="87"/>
                    <a:pt x="0" y="204"/>
                  </a:cubicBezTo>
                  <a:cubicBezTo>
                    <a:pt x="0" y="315"/>
                    <a:pt x="91" y="406"/>
                    <a:pt x="208" y="406"/>
                  </a:cubicBezTo>
                  <a:cubicBezTo>
                    <a:pt x="319" y="406"/>
                    <a:pt x="410" y="315"/>
                    <a:pt x="410" y="204"/>
                  </a:cubicBezTo>
                  <a:cubicBezTo>
                    <a:pt x="410" y="87"/>
                    <a:pt x="319" y="1"/>
                    <a:pt x="20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39;p23"/>
            <p:cNvSpPr/>
            <p:nvPr/>
          </p:nvSpPr>
          <p:spPr>
            <a:xfrm>
              <a:off x="6397100" y="3553868"/>
              <a:ext cx="196295" cy="195880"/>
            </a:xfrm>
            <a:custGeom>
              <a:avLst/>
              <a:gdLst/>
              <a:ahLst/>
              <a:cxnLst/>
              <a:rect l="l" t="t" r="r" b="b"/>
              <a:pathLst>
                <a:path w="1890" h="1886" extrusionOk="0">
                  <a:moveTo>
                    <a:pt x="942" y="1"/>
                  </a:moveTo>
                  <a:cubicBezTo>
                    <a:pt x="421" y="1"/>
                    <a:pt x="0" y="421"/>
                    <a:pt x="0" y="943"/>
                  </a:cubicBezTo>
                  <a:cubicBezTo>
                    <a:pt x="0" y="1465"/>
                    <a:pt x="421" y="1885"/>
                    <a:pt x="942" y="1885"/>
                  </a:cubicBezTo>
                  <a:cubicBezTo>
                    <a:pt x="1464" y="1885"/>
                    <a:pt x="1890" y="1465"/>
                    <a:pt x="1890" y="943"/>
                  </a:cubicBezTo>
                  <a:cubicBezTo>
                    <a:pt x="1890" y="421"/>
                    <a:pt x="1464" y="1"/>
                    <a:pt x="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40;p23"/>
            <p:cNvSpPr/>
            <p:nvPr/>
          </p:nvSpPr>
          <p:spPr>
            <a:xfrm>
              <a:off x="6450691" y="3607563"/>
              <a:ext cx="89008" cy="88489"/>
            </a:xfrm>
            <a:custGeom>
              <a:avLst/>
              <a:gdLst/>
              <a:ahLst/>
              <a:cxnLst/>
              <a:rect l="l" t="t" r="r" b="b"/>
              <a:pathLst>
                <a:path w="857" h="852" extrusionOk="0">
                  <a:moveTo>
                    <a:pt x="664" y="147"/>
                  </a:moveTo>
                  <a:cubicBezTo>
                    <a:pt x="690" y="147"/>
                    <a:pt x="705" y="168"/>
                    <a:pt x="705" y="188"/>
                  </a:cubicBezTo>
                  <a:lnTo>
                    <a:pt x="705" y="664"/>
                  </a:lnTo>
                  <a:cubicBezTo>
                    <a:pt x="705" y="684"/>
                    <a:pt x="690" y="704"/>
                    <a:pt x="664" y="704"/>
                  </a:cubicBezTo>
                  <a:lnTo>
                    <a:pt x="193" y="704"/>
                  </a:lnTo>
                  <a:cubicBezTo>
                    <a:pt x="168" y="704"/>
                    <a:pt x="148" y="684"/>
                    <a:pt x="148" y="664"/>
                  </a:cubicBezTo>
                  <a:lnTo>
                    <a:pt x="148" y="188"/>
                  </a:lnTo>
                  <a:cubicBezTo>
                    <a:pt x="148" y="168"/>
                    <a:pt x="168" y="147"/>
                    <a:pt x="193" y="147"/>
                  </a:cubicBezTo>
                  <a:close/>
                  <a:moveTo>
                    <a:pt x="193" y="0"/>
                  </a:moveTo>
                  <a:cubicBezTo>
                    <a:pt x="87" y="0"/>
                    <a:pt x="1" y="86"/>
                    <a:pt x="1" y="188"/>
                  </a:cubicBezTo>
                  <a:lnTo>
                    <a:pt x="1" y="664"/>
                  </a:lnTo>
                  <a:cubicBezTo>
                    <a:pt x="1" y="765"/>
                    <a:pt x="87" y="851"/>
                    <a:pt x="193" y="851"/>
                  </a:cubicBezTo>
                  <a:lnTo>
                    <a:pt x="664" y="851"/>
                  </a:lnTo>
                  <a:cubicBezTo>
                    <a:pt x="771" y="851"/>
                    <a:pt x="857" y="765"/>
                    <a:pt x="857" y="664"/>
                  </a:cubicBezTo>
                  <a:lnTo>
                    <a:pt x="857" y="188"/>
                  </a:lnTo>
                  <a:cubicBezTo>
                    <a:pt x="857" y="86"/>
                    <a:pt x="771" y="0"/>
                    <a:pt x="664" y="0"/>
                  </a:cubicBezTo>
                  <a:close/>
                </a:path>
              </a:pathLst>
            </a:custGeom>
            <a:solidFill>
              <a:srgbClr val="FF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41;p23"/>
            <p:cNvSpPr/>
            <p:nvPr/>
          </p:nvSpPr>
          <p:spPr>
            <a:xfrm>
              <a:off x="5847264" y="1536800"/>
              <a:ext cx="1295446" cy="1960358"/>
            </a:xfrm>
            <a:custGeom>
              <a:avLst/>
              <a:gdLst/>
              <a:ahLst/>
              <a:cxnLst/>
              <a:rect l="l" t="t" r="r" b="b"/>
              <a:pathLst>
                <a:path w="12473" h="18875" extrusionOk="0">
                  <a:moveTo>
                    <a:pt x="289" y="0"/>
                  </a:moveTo>
                  <a:cubicBezTo>
                    <a:pt x="132" y="0"/>
                    <a:pt x="1" y="127"/>
                    <a:pt x="1" y="289"/>
                  </a:cubicBezTo>
                  <a:lnTo>
                    <a:pt x="1" y="289"/>
                  </a:lnTo>
                  <a:lnTo>
                    <a:pt x="1" y="18586"/>
                  </a:lnTo>
                  <a:cubicBezTo>
                    <a:pt x="1" y="18748"/>
                    <a:pt x="132" y="18875"/>
                    <a:pt x="289" y="18875"/>
                  </a:cubicBezTo>
                  <a:lnTo>
                    <a:pt x="289" y="18875"/>
                  </a:lnTo>
                  <a:lnTo>
                    <a:pt x="12183" y="18875"/>
                  </a:lnTo>
                  <a:cubicBezTo>
                    <a:pt x="12345" y="18875"/>
                    <a:pt x="12472" y="18748"/>
                    <a:pt x="12472" y="18586"/>
                  </a:cubicBezTo>
                  <a:lnTo>
                    <a:pt x="12472" y="18586"/>
                  </a:lnTo>
                  <a:lnTo>
                    <a:pt x="12472" y="289"/>
                  </a:lnTo>
                  <a:cubicBezTo>
                    <a:pt x="12472" y="127"/>
                    <a:pt x="12345" y="0"/>
                    <a:pt x="12183" y="0"/>
                  </a:cubicBezTo>
                  <a:lnTo>
                    <a:pt x="121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942;p23"/>
            <p:cNvGrpSpPr/>
            <p:nvPr/>
          </p:nvGrpSpPr>
          <p:grpSpPr>
            <a:xfrm>
              <a:off x="6058572" y="2580023"/>
              <a:ext cx="891204" cy="212201"/>
              <a:chOff x="6058572" y="1969548"/>
              <a:chExt cx="891204" cy="212201"/>
            </a:xfrm>
          </p:grpSpPr>
          <p:sp>
            <p:nvSpPr>
              <p:cNvPr id="143" name="Google Shape;943;p23"/>
              <p:cNvSpPr/>
              <p:nvPr/>
            </p:nvSpPr>
            <p:spPr>
              <a:xfrm>
                <a:off x="6058572" y="1973211"/>
                <a:ext cx="181903" cy="206096"/>
              </a:xfrm>
              <a:custGeom>
                <a:avLst/>
                <a:gdLst/>
                <a:ahLst/>
                <a:cxnLst/>
                <a:rect l="l" t="t" r="r" b="b"/>
                <a:pathLst>
                  <a:path w="1490" h="1688" extrusionOk="0">
                    <a:moveTo>
                      <a:pt x="0" y="1"/>
                    </a:moveTo>
                    <a:lnTo>
                      <a:pt x="0" y="1688"/>
                    </a:lnTo>
                    <a:lnTo>
                      <a:pt x="314" y="1688"/>
                    </a:lnTo>
                    <a:lnTo>
                      <a:pt x="314" y="528"/>
                    </a:lnTo>
                    <a:lnTo>
                      <a:pt x="1186" y="1688"/>
                    </a:lnTo>
                    <a:lnTo>
                      <a:pt x="1489" y="1688"/>
                    </a:lnTo>
                    <a:lnTo>
                      <a:pt x="1489" y="1"/>
                    </a:lnTo>
                    <a:lnTo>
                      <a:pt x="1175" y="1"/>
                    </a:lnTo>
                    <a:lnTo>
                      <a:pt x="1175" y="1166"/>
                    </a:lnTo>
                    <a:lnTo>
                      <a:pt x="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44;p23"/>
              <p:cNvSpPr/>
              <p:nvPr/>
            </p:nvSpPr>
            <p:spPr>
              <a:xfrm>
                <a:off x="6291628" y="1973211"/>
                <a:ext cx="155411" cy="206096"/>
              </a:xfrm>
              <a:custGeom>
                <a:avLst/>
                <a:gdLst/>
                <a:ahLst/>
                <a:cxnLst/>
                <a:rect l="l" t="t" r="r" b="b"/>
                <a:pathLst>
                  <a:path w="1273" h="1688" extrusionOk="0">
                    <a:moveTo>
                      <a:pt x="1" y="1"/>
                    </a:moveTo>
                    <a:lnTo>
                      <a:pt x="1" y="1688"/>
                    </a:lnTo>
                    <a:lnTo>
                      <a:pt x="1272" y="1688"/>
                    </a:lnTo>
                    <a:lnTo>
                      <a:pt x="1272" y="1409"/>
                    </a:lnTo>
                    <a:lnTo>
                      <a:pt x="325" y="1409"/>
                    </a:lnTo>
                    <a:lnTo>
                      <a:pt x="325" y="984"/>
                    </a:lnTo>
                    <a:lnTo>
                      <a:pt x="1146" y="984"/>
                    </a:lnTo>
                    <a:lnTo>
                      <a:pt x="1146" y="700"/>
                    </a:lnTo>
                    <a:lnTo>
                      <a:pt x="325" y="700"/>
                    </a:lnTo>
                    <a:lnTo>
                      <a:pt x="325" y="280"/>
                    </a:lnTo>
                    <a:lnTo>
                      <a:pt x="1242" y="280"/>
                    </a:lnTo>
                    <a:lnTo>
                      <a:pt x="12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45;p23"/>
              <p:cNvSpPr/>
              <p:nvPr/>
            </p:nvSpPr>
            <p:spPr>
              <a:xfrm>
                <a:off x="6455586" y="1973211"/>
                <a:ext cx="316072" cy="206096"/>
              </a:xfrm>
              <a:custGeom>
                <a:avLst/>
                <a:gdLst/>
                <a:ahLst/>
                <a:cxnLst/>
                <a:rect l="l" t="t" r="r" b="b"/>
                <a:pathLst>
                  <a:path w="2589" h="1688" extrusionOk="0">
                    <a:moveTo>
                      <a:pt x="0" y="1"/>
                    </a:moveTo>
                    <a:lnTo>
                      <a:pt x="573" y="1688"/>
                    </a:lnTo>
                    <a:lnTo>
                      <a:pt x="902" y="1688"/>
                    </a:lnTo>
                    <a:lnTo>
                      <a:pt x="1297" y="406"/>
                    </a:lnTo>
                    <a:lnTo>
                      <a:pt x="1682" y="1688"/>
                    </a:lnTo>
                    <a:lnTo>
                      <a:pt x="2016" y="1688"/>
                    </a:lnTo>
                    <a:lnTo>
                      <a:pt x="2589" y="1"/>
                    </a:lnTo>
                    <a:lnTo>
                      <a:pt x="2254" y="1"/>
                    </a:lnTo>
                    <a:lnTo>
                      <a:pt x="1859" y="1343"/>
                    </a:lnTo>
                    <a:lnTo>
                      <a:pt x="1464" y="1"/>
                    </a:lnTo>
                    <a:lnTo>
                      <a:pt x="1145" y="1"/>
                    </a:lnTo>
                    <a:lnTo>
                      <a:pt x="750" y="1338"/>
                    </a:lnTo>
                    <a:lnTo>
                      <a:pt x="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46;p23"/>
              <p:cNvSpPr/>
              <p:nvPr/>
            </p:nvSpPr>
            <p:spPr>
              <a:xfrm>
                <a:off x="6783378" y="1969548"/>
                <a:ext cx="166398" cy="212201"/>
              </a:xfrm>
              <a:custGeom>
                <a:avLst/>
                <a:gdLst/>
                <a:ahLst/>
                <a:cxnLst/>
                <a:rect l="l" t="t" r="r" b="b"/>
                <a:pathLst>
                  <a:path w="1363" h="1738" extrusionOk="0">
                    <a:moveTo>
                      <a:pt x="735" y="1"/>
                    </a:moveTo>
                    <a:cubicBezTo>
                      <a:pt x="608" y="1"/>
                      <a:pt x="502" y="21"/>
                      <a:pt x="400" y="61"/>
                    </a:cubicBezTo>
                    <a:cubicBezTo>
                      <a:pt x="309" y="102"/>
                      <a:pt x="233" y="163"/>
                      <a:pt x="182" y="234"/>
                    </a:cubicBezTo>
                    <a:cubicBezTo>
                      <a:pt x="127" y="304"/>
                      <a:pt x="101" y="391"/>
                      <a:pt x="101" y="492"/>
                    </a:cubicBezTo>
                    <a:cubicBezTo>
                      <a:pt x="101" y="598"/>
                      <a:pt x="127" y="684"/>
                      <a:pt x="182" y="750"/>
                    </a:cubicBezTo>
                    <a:cubicBezTo>
                      <a:pt x="233" y="811"/>
                      <a:pt x="294" y="862"/>
                      <a:pt x="365" y="892"/>
                    </a:cubicBezTo>
                    <a:cubicBezTo>
                      <a:pt x="441" y="928"/>
                      <a:pt x="532" y="958"/>
                      <a:pt x="648" y="993"/>
                    </a:cubicBezTo>
                    <a:cubicBezTo>
                      <a:pt x="729" y="1019"/>
                      <a:pt x="795" y="1039"/>
                      <a:pt x="846" y="1059"/>
                    </a:cubicBezTo>
                    <a:cubicBezTo>
                      <a:pt x="892" y="1079"/>
                      <a:pt x="932" y="1105"/>
                      <a:pt x="963" y="1135"/>
                    </a:cubicBezTo>
                    <a:cubicBezTo>
                      <a:pt x="993" y="1166"/>
                      <a:pt x="1013" y="1206"/>
                      <a:pt x="1013" y="1252"/>
                    </a:cubicBezTo>
                    <a:cubicBezTo>
                      <a:pt x="1013" y="1312"/>
                      <a:pt x="988" y="1358"/>
                      <a:pt x="932" y="1394"/>
                    </a:cubicBezTo>
                    <a:cubicBezTo>
                      <a:pt x="881" y="1429"/>
                      <a:pt x="811" y="1444"/>
                      <a:pt x="719" y="1444"/>
                    </a:cubicBezTo>
                    <a:cubicBezTo>
                      <a:pt x="628" y="1444"/>
                      <a:pt x="532" y="1424"/>
                      <a:pt x="426" y="1378"/>
                    </a:cubicBezTo>
                    <a:cubicBezTo>
                      <a:pt x="319" y="1333"/>
                      <a:pt x="223" y="1272"/>
                      <a:pt x="137" y="1191"/>
                    </a:cubicBezTo>
                    <a:lnTo>
                      <a:pt x="0" y="1470"/>
                    </a:lnTo>
                    <a:cubicBezTo>
                      <a:pt x="96" y="1551"/>
                      <a:pt x="203" y="1616"/>
                      <a:pt x="329" y="1667"/>
                    </a:cubicBezTo>
                    <a:cubicBezTo>
                      <a:pt x="456" y="1713"/>
                      <a:pt x="583" y="1738"/>
                      <a:pt x="714" y="1738"/>
                    </a:cubicBezTo>
                    <a:cubicBezTo>
                      <a:pt x="841" y="1738"/>
                      <a:pt x="952" y="1718"/>
                      <a:pt x="1049" y="1677"/>
                    </a:cubicBezTo>
                    <a:cubicBezTo>
                      <a:pt x="1150" y="1637"/>
                      <a:pt x="1226" y="1581"/>
                      <a:pt x="1282" y="1505"/>
                    </a:cubicBezTo>
                    <a:cubicBezTo>
                      <a:pt x="1337" y="1429"/>
                      <a:pt x="1363" y="1338"/>
                      <a:pt x="1363" y="1237"/>
                    </a:cubicBezTo>
                    <a:cubicBezTo>
                      <a:pt x="1363" y="1125"/>
                      <a:pt x="1337" y="1039"/>
                      <a:pt x="1287" y="973"/>
                    </a:cubicBezTo>
                    <a:cubicBezTo>
                      <a:pt x="1236" y="907"/>
                      <a:pt x="1170" y="857"/>
                      <a:pt x="1099" y="821"/>
                    </a:cubicBezTo>
                    <a:cubicBezTo>
                      <a:pt x="1023" y="791"/>
                      <a:pt x="932" y="755"/>
                      <a:pt x="816" y="720"/>
                    </a:cubicBezTo>
                    <a:cubicBezTo>
                      <a:pt x="735" y="700"/>
                      <a:pt x="669" y="674"/>
                      <a:pt x="623" y="659"/>
                    </a:cubicBezTo>
                    <a:cubicBezTo>
                      <a:pt x="578" y="634"/>
                      <a:pt x="537" y="608"/>
                      <a:pt x="507" y="578"/>
                    </a:cubicBezTo>
                    <a:cubicBezTo>
                      <a:pt x="471" y="548"/>
                      <a:pt x="456" y="507"/>
                      <a:pt x="456" y="461"/>
                    </a:cubicBezTo>
                    <a:cubicBezTo>
                      <a:pt x="456" y="411"/>
                      <a:pt x="481" y="370"/>
                      <a:pt x="527" y="340"/>
                    </a:cubicBezTo>
                    <a:cubicBezTo>
                      <a:pt x="572" y="310"/>
                      <a:pt x="633" y="299"/>
                      <a:pt x="709" y="299"/>
                    </a:cubicBezTo>
                    <a:cubicBezTo>
                      <a:pt x="780" y="299"/>
                      <a:pt x="856" y="310"/>
                      <a:pt x="947" y="340"/>
                    </a:cubicBezTo>
                    <a:cubicBezTo>
                      <a:pt x="1038" y="370"/>
                      <a:pt x="1130" y="411"/>
                      <a:pt x="1216" y="461"/>
                    </a:cubicBezTo>
                    <a:lnTo>
                      <a:pt x="1347" y="183"/>
                    </a:lnTo>
                    <a:cubicBezTo>
                      <a:pt x="1261" y="127"/>
                      <a:pt x="1165" y="82"/>
                      <a:pt x="1059" y="51"/>
                    </a:cubicBezTo>
                    <a:cubicBezTo>
                      <a:pt x="952" y="21"/>
                      <a:pt x="846" y="1"/>
                      <a:pt x="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947;p23"/>
            <p:cNvSpPr/>
            <p:nvPr/>
          </p:nvSpPr>
          <p:spPr>
            <a:xfrm>
              <a:off x="6932083" y="1608879"/>
              <a:ext cx="82776" cy="82673"/>
            </a:xfrm>
            <a:custGeom>
              <a:avLst/>
              <a:gdLst/>
              <a:ahLst/>
              <a:cxnLst/>
              <a:rect l="l" t="t" r="r" b="b"/>
              <a:pathLst>
                <a:path w="797" h="796" fill="none" extrusionOk="0">
                  <a:moveTo>
                    <a:pt x="796" y="400"/>
                  </a:moveTo>
                  <a:cubicBezTo>
                    <a:pt x="796" y="178"/>
                    <a:pt x="619" y="0"/>
                    <a:pt x="401" y="0"/>
                  </a:cubicBezTo>
                  <a:cubicBezTo>
                    <a:pt x="178" y="0"/>
                    <a:pt x="1" y="178"/>
                    <a:pt x="1" y="400"/>
                  </a:cubicBezTo>
                  <a:cubicBezTo>
                    <a:pt x="1" y="618"/>
                    <a:pt x="178" y="796"/>
                    <a:pt x="401" y="796"/>
                  </a:cubicBezTo>
                  <a:cubicBezTo>
                    <a:pt x="619" y="796"/>
                    <a:pt x="796" y="618"/>
                    <a:pt x="796" y="400"/>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48;p23"/>
            <p:cNvSpPr/>
            <p:nvPr/>
          </p:nvSpPr>
          <p:spPr>
            <a:xfrm>
              <a:off x="6908403" y="1706196"/>
              <a:ext cx="130656" cy="58473"/>
            </a:xfrm>
            <a:custGeom>
              <a:avLst/>
              <a:gdLst/>
              <a:ahLst/>
              <a:cxnLst/>
              <a:rect l="l" t="t" r="r" b="b"/>
              <a:pathLst>
                <a:path w="1258" h="563" fill="none" extrusionOk="0">
                  <a:moveTo>
                    <a:pt x="892" y="0"/>
                  </a:moveTo>
                  <a:lnTo>
                    <a:pt x="366" y="0"/>
                  </a:lnTo>
                  <a:cubicBezTo>
                    <a:pt x="163" y="0"/>
                    <a:pt x="1" y="163"/>
                    <a:pt x="1" y="365"/>
                  </a:cubicBezTo>
                  <a:lnTo>
                    <a:pt x="1" y="477"/>
                  </a:lnTo>
                  <a:cubicBezTo>
                    <a:pt x="1" y="522"/>
                    <a:pt x="36" y="563"/>
                    <a:pt x="87" y="563"/>
                  </a:cubicBezTo>
                  <a:lnTo>
                    <a:pt x="1171" y="563"/>
                  </a:lnTo>
                  <a:cubicBezTo>
                    <a:pt x="1217" y="563"/>
                    <a:pt x="1257" y="522"/>
                    <a:pt x="1257" y="477"/>
                  </a:cubicBezTo>
                  <a:lnTo>
                    <a:pt x="1257" y="365"/>
                  </a:lnTo>
                  <a:cubicBezTo>
                    <a:pt x="1257" y="163"/>
                    <a:pt x="1095" y="0"/>
                    <a:pt x="892" y="0"/>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49;p23"/>
            <p:cNvSpPr/>
            <p:nvPr/>
          </p:nvSpPr>
          <p:spPr>
            <a:xfrm>
              <a:off x="6633797" y="3168235"/>
              <a:ext cx="148520" cy="134810"/>
            </a:xfrm>
            <a:custGeom>
              <a:avLst/>
              <a:gdLst/>
              <a:ahLst/>
              <a:cxnLst/>
              <a:rect l="l" t="t" r="r" b="b"/>
              <a:pathLst>
                <a:path w="1430" h="1298" extrusionOk="0">
                  <a:moveTo>
                    <a:pt x="578" y="259"/>
                  </a:moveTo>
                  <a:cubicBezTo>
                    <a:pt x="760" y="259"/>
                    <a:pt x="907" y="406"/>
                    <a:pt x="907" y="583"/>
                  </a:cubicBezTo>
                  <a:cubicBezTo>
                    <a:pt x="907" y="664"/>
                    <a:pt x="877" y="740"/>
                    <a:pt x="826" y="801"/>
                  </a:cubicBezTo>
                  <a:lnTo>
                    <a:pt x="973" y="948"/>
                  </a:lnTo>
                  <a:cubicBezTo>
                    <a:pt x="983" y="958"/>
                    <a:pt x="988" y="968"/>
                    <a:pt x="988" y="983"/>
                  </a:cubicBezTo>
                  <a:cubicBezTo>
                    <a:pt x="988" y="999"/>
                    <a:pt x="983" y="1014"/>
                    <a:pt x="973" y="1019"/>
                  </a:cubicBezTo>
                  <a:cubicBezTo>
                    <a:pt x="963" y="1029"/>
                    <a:pt x="948" y="1039"/>
                    <a:pt x="938" y="1039"/>
                  </a:cubicBezTo>
                  <a:cubicBezTo>
                    <a:pt x="923" y="1039"/>
                    <a:pt x="907" y="1029"/>
                    <a:pt x="897" y="1019"/>
                  </a:cubicBezTo>
                  <a:lnTo>
                    <a:pt x="750" y="872"/>
                  </a:lnTo>
                  <a:cubicBezTo>
                    <a:pt x="750" y="872"/>
                    <a:pt x="745" y="867"/>
                    <a:pt x="745" y="867"/>
                  </a:cubicBezTo>
                  <a:cubicBezTo>
                    <a:pt x="695" y="892"/>
                    <a:pt x="639" y="912"/>
                    <a:pt x="578" y="912"/>
                  </a:cubicBezTo>
                  <a:cubicBezTo>
                    <a:pt x="401" y="912"/>
                    <a:pt x="254" y="766"/>
                    <a:pt x="254" y="583"/>
                  </a:cubicBezTo>
                  <a:cubicBezTo>
                    <a:pt x="254" y="406"/>
                    <a:pt x="401" y="259"/>
                    <a:pt x="578" y="259"/>
                  </a:cubicBezTo>
                  <a:close/>
                  <a:moveTo>
                    <a:pt x="1" y="1"/>
                  </a:moveTo>
                  <a:lnTo>
                    <a:pt x="1" y="1297"/>
                  </a:lnTo>
                  <a:lnTo>
                    <a:pt x="781" y="1297"/>
                  </a:lnTo>
                  <a:cubicBezTo>
                    <a:pt x="1135" y="1297"/>
                    <a:pt x="1429" y="1004"/>
                    <a:pt x="1429" y="649"/>
                  </a:cubicBezTo>
                  <a:cubicBezTo>
                    <a:pt x="1429" y="289"/>
                    <a:pt x="1135" y="1"/>
                    <a:pt x="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0;p23"/>
            <p:cNvSpPr/>
            <p:nvPr/>
          </p:nvSpPr>
          <p:spPr>
            <a:xfrm>
              <a:off x="6671186" y="3206144"/>
              <a:ext cx="45802" cy="45906"/>
            </a:xfrm>
            <a:custGeom>
              <a:avLst/>
              <a:gdLst/>
              <a:ahLst/>
              <a:cxnLst/>
              <a:rect l="l" t="t" r="r" b="b"/>
              <a:pathLst>
                <a:path w="441" h="442" extrusionOk="0">
                  <a:moveTo>
                    <a:pt x="218" y="0"/>
                  </a:moveTo>
                  <a:cubicBezTo>
                    <a:pt x="97" y="0"/>
                    <a:pt x="0" y="97"/>
                    <a:pt x="0" y="218"/>
                  </a:cubicBezTo>
                  <a:cubicBezTo>
                    <a:pt x="0" y="340"/>
                    <a:pt x="97" y="441"/>
                    <a:pt x="218" y="441"/>
                  </a:cubicBezTo>
                  <a:cubicBezTo>
                    <a:pt x="340" y="441"/>
                    <a:pt x="441" y="340"/>
                    <a:pt x="441" y="218"/>
                  </a:cubicBezTo>
                  <a:cubicBezTo>
                    <a:pt x="441" y="97"/>
                    <a:pt x="340"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1;p23"/>
            <p:cNvSpPr/>
            <p:nvPr/>
          </p:nvSpPr>
          <p:spPr>
            <a:xfrm>
              <a:off x="6671186" y="3206144"/>
              <a:ext cx="45802" cy="45906"/>
            </a:xfrm>
            <a:custGeom>
              <a:avLst/>
              <a:gdLst/>
              <a:ahLst/>
              <a:cxnLst/>
              <a:rect l="l" t="t" r="r" b="b"/>
              <a:pathLst>
                <a:path w="441" h="442" fill="none" extrusionOk="0">
                  <a:moveTo>
                    <a:pt x="218" y="0"/>
                  </a:moveTo>
                  <a:cubicBezTo>
                    <a:pt x="97" y="0"/>
                    <a:pt x="0" y="97"/>
                    <a:pt x="0" y="218"/>
                  </a:cubicBezTo>
                  <a:cubicBezTo>
                    <a:pt x="0" y="340"/>
                    <a:pt x="97" y="441"/>
                    <a:pt x="218" y="441"/>
                  </a:cubicBezTo>
                  <a:cubicBezTo>
                    <a:pt x="340" y="441"/>
                    <a:pt x="441" y="340"/>
                    <a:pt x="441" y="218"/>
                  </a:cubicBezTo>
                  <a:cubicBezTo>
                    <a:pt x="441" y="97"/>
                    <a:pt x="340" y="0"/>
                    <a:pt x="218" y="0"/>
                  </a:cubicBezTo>
                  <a:close/>
                </a:path>
              </a:pathLst>
            </a:custGeom>
            <a:noFill/>
            <a:ln w="20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2;p23"/>
            <p:cNvSpPr/>
            <p:nvPr/>
          </p:nvSpPr>
          <p:spPr>
            <a:xfrm>
              <a:off x="6208178" y="3168235"/>
              <a:ext cx="574138" cy="134810"/>
            </a:xfrm>
            <a:custGeom>
              <a:avLst/>
              <a:gdLst/>
              <a:ahLst/>
              <a:cxnLst/>
              <a:rect l="l" t="t" r="r" b="b"/>
              <a:pathLst>
                <a:path w="5528" h="1298" fill="none" extrusionOk="0">
                  <a:moveTo>
                    <a:pt x="4879" y="1297"/>
                  </a:moveTo>
                  <a:lnTo>
                    <a:pt x="649" y="1297"/>
                  </a:lnTo>
                  <a:cubicBezTo>
                    <a:pt x="289" y="1297"/>
                    <a:pt x="1" y="1004"/>
                    <a:pt x="1" y="649"/>
                  </a:cubicBezTo>
                  <a:cubicBezTo>
                    <a:pt x="1" y="289"/>
                    <a:pt x="289" y="1"/>
                    <a:pt x="649" y="1"/>
                  </a:cubicBezTo>
                  <a:lnTo>
                    <a:pt x="4879" y="1"/>
                  </a:lnTo>
                  <a:cubicBezTo>
                    <a:pt x="5233" y="1"/>
                    <a:pt x="5527" y="289"/>
                    <a:pt x="5527" y="649"/>
                  </a:cubicBezTo>
                  <a:cubicBezTo>
                    <a:pt x="5527" y="1004"/>
                    <a:pt x="5233" y="1297"/>
                    <a:pt x="4879" y="1297"/>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p23"/>
            <p:cNvSpPr/>
            <p:nvPr/>
          </p:nvSpPr>
          <p:spPr>
            <a:xfrm>
              <a:off x="6311311" y="3217153"/>
              <a:ext cx="31158" cy="40609"/>
            </a:xfrm>
            <a:custGeom>
              <a:avLst/>
              <a:gdLst/>
              <a:ahLst/>
              <a:cxnLst/>
              <a:rect l="l" t="t" r="r" b="b"/>
              <a:pathLst>
                <a:path w="300" h="391" extrusionOk="0">
                  <a:moveTo>
                    <a:pt x="157" y="1"/>
                  </a:moveTo>
                  <a:cubicBezTo>
                    <a:pt x="117" y="1"/>
                    <a:pt x="87" y="11"/>
                    <a:pt x="56" y="31"/>
                  </a:cubicBezTo>
                  <a:cubicBezTo>
                    <a:pt x="31" y="51"/>
                    <a:pt x="21" y="77"/>
                    <a:pt x="21" y="112"/>
                  </a:cubicBezTo>
                  <a:cubicBezTo>
                    <a:pt x="21" y="138"/>
                    <a:pt x="26" y="158"/>
                    <a:pt x="36" y="173"/>
                  </a:cubicBezTo>
                  <a:cubicBezTo>
                    <a:pt x="46" y="188"/>
                    <a:pt x="61" y="198"/>
                    <a:pt x="76" y="203"/>
                  </a:cubicBezTo>
                  <a:cubicBezTo>
                    <a:pt x="92" y="213"/>
                    <a:pt x="112" y="219"/>
                    <a:pt x="137" y="229"/>
                  </a:cubicBezTo>
                  <a:cubicBezTo>
                    <a:pt x="157" y="234"/>
                    <a:pt x="173" y="239"/>
                    <a:pt x="183" y="244"/>
                  </a:cubicBezTo>
                  <a:cubicBezTo>
                    <a:pt x="193" y="244"/>
                    <a:pt x="203" y="249"/>
                    <a:pt x="208" y="259"/>
                  </a:cubicBezTo>
                  <a:cubicBezTo>
                    <a:pt x="213" y="264"/>
                    <a:pt x="218" y="274"/>
                    <a:pt x="218" y="284"/>
                  </a:cubicBezTo>
                  <a:cubicBezTo>
                    <a:pt x="218" y="300"/>
                    <a:pt x="213" y="310"/>
                    <a:pt x="203" y="315"/>
                  </a:cubicBezTo>
                  <a:cubicBezTo>
                    <a:pt x="188" y="320"/>
                    <a:pt x="173" y="325"/>
                    <a:pt x="157" y="325"/>
                  </a:cubicBezTo>
                  <a:cubicBezTo>
                    <a:pt x="132" y="325"/>
                    <a:pt x="112" y="320"/>
                    <a:pt x="87" y="310"/>
                  </a:cubicBezTo>
                  <a:cubicBezTo>
                    <a:pt x="66" y="305"/>
                    <a:pt x="46" y="289"/>
                    <a:pt x="31" y="279"/>
                  </a:cubicBezTo>
                  <a:lnTo>
                    <a:pt x="0" y="335"/>
                  </a:lnTo>
                  <a:cubicBezTo>
                    <a:pt x="16" y="350"/>
                    <a:pt x="41" y="365"/>
                    <a:pt x="66" y="376"/>
                  </a:cubicBezTo>
                  <a:cubicBezTo>
                    <a:pt x="97" y="386"/>
                    <a:pt x="122" y="391"/>
                    <a:pt x="152" y="391"/>
                  </a:cubicBezTo>
                  <a:cubicBezTo>
                    <a:pt x="193" y="391"/>
                    <a:pt x="228" y="381"/>
                    <a:pt x="259" y="360"/>
                  </a:cubicBezTo>
                  <a:cubicBezTo>
                    <a:pt x="284" y="340"/>
                    <a:pt x="299" y="315"/>
                    <a:pt x="299" y="274"/>
                  </a:cubicBezTo>
                  <a:cubicBezTo>
                    <a:pt x="299" y="249"/>
                    <a:pt x="294" y="229"/>
                    <a:pt x="279" y="213"/>
                  </a:cubicBezTo>
                  <a:cubicBezTo>
                    <a:pt x="269" y="198"/>
                    <a:pt x="254" y="188"/>
                    <a:pt x="238" y="183"/>
                  </a:cubicBezTo>
                  <a:cubicBezTo>
                    <a:pt x="218" y="173"/>
                    <a:pt x="198" y="163"/>
                    <a:pt x="173" y="158"/>
                  </a:cubicBezTo>
                  <a:cubicBezTo>
                    <a:pt x="147" y="148"/>
                    <a:pt x="127" y="143"/>
                    <a:pt x="112" y="132"/>
                  </a:cubicBezTo>
                  <a:cubicBezTo>
                    <a:pt x="102" y="127"/>
                    <a:pt x="97" y="117"/>
                    <a:pt x="97" y="107"/>
                  </a:cubicBezTo>
                  <a:cubicBezTo>
                    <a:pt x="97" y="92"/>
                    <a:pt x="102" y="82"/>
                    <a:pt x="112" y="77"/>
                  </a:cubicBezTo>
                  <a:cubicBezTo>
                    <a:pt x="122" y="72"/>
                    <a:pt x="137" y="67"/>
                    <a:pt x="152" y="67"/>
                  </a:cubicBezTo>
                  <a:cubicBezTo>
                    <a:pt x="168" y="67"/>
                    <a:pt x="188" y="72"/>
                    <a:pt x="208" y="77"/>
                  </a:cubicBezTo>
                  <a:cubicBezTo>
                    <a:pt x="228" y="82"/>
                    <a:pt x="244" y="92"/>
                    <a:pt x="264" y="102"/>
                  </a:cubicBezTo>
                  <a:lnTo>
                    <a:pt x="294" y="41"/>
                  </a:lnTo>
                  <a:cubicBezTo>
                    <a:pt x="274" y="26"/>
                    <a:pt x="254" y="21"/>
                    <a:pt x="228" y="11"/>
                  </a:cubicBezTo>
                  <a:cubicBezTo>
                    <a:pt x="208" y="6"/>
                    <a:pt x="183"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p23"/>
            <p:cNvSpPr/>
            <p:nvPr/>
          </p:nvSpPr>
          <p:spPr>
            <a:xfrm>
              <a:off x="6348701" y="3217153"/>
              <a:ext cx="38428" cy="40609"/>
            </a:xfrm>
            <a:custGeom>
              <a:avLst/>
              <a:gdLst/>
              <a:ahLst/>
              <a:cxnLst/>
              <a:rect l="l" t="t" r="r" b="b"/>
              <a:pathLst>
                <a:path w="370" h="391" extrusionOk="0">
                  <a:moveTo>
                    <a:pt x="193" y="67"/>
                  </a:moveTo>
                  <a:cubicBezTo>
                    <a:pt x="223" y="67"/>
                    <a:pt x="248" y="77"/>
                    <a:pt x="269" y="97"/>
                  </a:cubicBezTo>
                  <a:cubicBezTo>
                    <a:pt x="289" y="112"/>
                    <a:pt x="299" y="138"/>
                    <a:pt x="299" y="168"/>
                  </a:cubicBezTo>
                  <a:lnTo>
                    <a:pt x="81" y="168"/>
                  </a:lnTo>
                  <a:cubicBezTo>
                    <a:pt x="86" y="138"/>
                    <a:pt x="96" y="112"/>
                    <a:pt x="117" y="97"/>
                  </a:cubicBezTo>
                  <a:cubicBezTo>
                    <a:pt x="137" y="77"/>
                    <a:pt x="162" y="67"/>
                    <a:pt x="193" y="67"/>
                  </a:cubicBezTo>
                  <a:close/>
                  <a:moveTo>
                    <a:pt x="193" y="1"/>
                  </a:moveTo>
                  <a:cubicBezTo>
                    <a:pt x="157" y="1"/>
                    <a:pt x="122" y="11"/>
                    <a:pt x="91" y="26"/>
                  </a:cubicBezTo>
                  <a:cubicBezTo>
                    <a:pt x="61" y="41"/>
                    <a:pt x="41" y="67"/>
                    <a:pt x="25" y="97"/>
                  </a:cubicBezTo>
                  <a:cubicBezTo>
                    <a:pt x="5" y="127"/>
                    <a:pt x="0" y="158"/>
                    <a:pt x="0" y="198"/>
                  </a:cubicBezTo>
                  <a:cubicBezTo>
                    <a:pt x="0" y="234"/>
                    <a:pt x="5" y="269"/>
                    <a:pt x="25" y="295"/>
                  </a:cubicBezTo>
                  <a:cubicBezTo>
                    <a:pt x="41" y="325"/>
                    <a:pt x="61" y="350"/>
                    <a:pt x="91" y="365"/>
                  </a:cubicBezTo>
                  <a:cubicBezTo>
                    <a:pt x="122" y="381"/>
                    <a:pt x="157" y="391"/>
                    <a:pt x="193" y="391"/>
                  </a:cubicBezTo>
                  <a:cubicBezTo>
                    <a:pt x="228" y="391"/>
                    <a:pt x="258" y="386"/>
                    <a:pt x="284" y="371"/>
                  </a:cubicBezTo>
                  <a:cubicBezTo>
                    <a:pt x="309" y="360"/>
                    <a:pt x="334" y="345"/>
                    <a:pt x="350" y="325"/>
                  </a:cubicBezTo>
                  <a:lnTo>
                    <a:pt x="309" y="279"/>
                  </a:lnTo>
                  <a:cubicBezTo>
                    <a:pt x="294" y="295"/>
                    <a:pt x="279" y="305"/>
                    <a:pt x="258" y="310"/>
                  </a:cubicBezTo>
                  <a:cubicBezTo>
                    <a:pt x="238" y="320"/>
                    <a:pt x="223" y="325"/>
                    <a:pt x="203" y="325"/>
                  </a:cubicBezTo>
                  <a:cubicBezTo>
                    <a:pt x="172" y="325"/>
                    <a:pt x="147" y="315"/>
                    <a:pt x="122" y="300"/>
                  </a:cubicBezTo>
                  <a:cubicBezTo>
                    <a:pt x="101" y="279"/>
                    <a:pt x="91" y="259"/>
                    <a:pt x="81" y="229"/>
                  </a:cubicBezTo>
                  <a:lnTo>
                    <a:pt x="370" y="229"/>
                  </a:lnTo>
                  <a:cubicBezTo>
                    <a:pt x="370" y="213"/>
                    <a:pt x="370" y="203"/>
                    <a:pt x="370" y="198"/>
                  </a:cubicBezTo>
                  <a:cubicBezTo>
                    <a:pt x="370" y="132"/>
                    <a:pt x="355" y="87"/>
                    <a:pt x="324" y="51"/>
                  </a:cubicBezTo>
                  <a:cubicBezTo>
                    <a:pt x="299" y="21"/>
                    <a:pt x="253" y="1"/>
                    <a:pt x="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5;p23"/>
            <p:cNvSpPr/>
            <p:nvPr/>
          </p:nvSpPr>
          <p:spPr>
            <a:xfrm>
              <a:off x="6392841" y="3217153"/>
              <a:ext cx="35312" cy="40609"/>
            </a:xfrm>
            <a:custGeom>
              <a:avLst/>
              <a:gdLst/>
              <a:ahLst/>
              <a:cxnLst/>
              <a:rect l="l" t="t" r="r" b="b"/>
              <a:pathLst>
                <a:path w="340" h="391" extrusionOk="0">
                  <a:moveTo>
                    <a:pt x="259" y="219"/>
                  </a:moveTo>
                  <a:lnTo>
                    <a:pt x="259" y="254"/>
                  </a:lnTo>
                  <a:cubicBezTo>
                    <a:pt x="259" y="274"/>
                    <a:pt x="244" y="289"/>
                    <a:pt x="223" y="305"/>
                  </a:cubicBezTo>
                  <a:cubicBezTo>
                    <a:pt x="203" y="320"/>
                    <a:pt x="183" y="325"/>
                    <a:pt x="153" y="325"/>
                  </a:cubicBezTo>
                  <a:cubicBezTo>
                    <a:pt x="127" y="325"/>
                    <a:pt x="112" y="320"/>
                    <a:pt x="97" y="310"/>
                  </a:cubicBezTo>
                  <a:cubicBezTo>
                    <a:pt x="82" y="300"/>
                    <a:pt x="77" y="284"/>
                    <a:pt x="77" y="269"/>
                  </a:cubicBezTo>
                  <a:cubicBezTo>
                    <a:pt x="77" y="249"/>
                    <a:pt x="82" y="239"/>
                    <a:pt x="97" y="229"/>
                  </a:cubicBezTo>
                  <a:cubicBezTo>
                    <a:pt x="107" y="224"/>
                    <a:pt x="127" y="219"/>
                    <a:pt x="158" y="219"/>
                  </a:cubicBezTo>
                  <a:close/>
                  <a:moveTo>
                    <a:pt x="188" y="1"/>
                  </a:moveTo>
                  <a:cubicBezTo>
                    <a:pt x="153" y="1"/>
                    <a:pt x="122" y="6"/>
                    <a:pt x="102" y="16"/>
                  </a:cubicBezTo>
                  <a:cubicBezTo>
                    <a:pt x="77" y="21"/>
                    <a:pt x="51" y="31"/>
                    <a:pt x="21" y="51"/>
                  </a:cubicBezTo>
                  <a:lnTo>
                    <a:pt x="56" y="107"/>
                  </a:lnTo>
                  <a:cubicBezTo>
                    <a:pt x="97" y="82"/>
                    <a:pt x="132" y="67"/>
                    <a:pt x="168" y="67"/>
                  </a:cubicBezTo>
                  <a:cubicBezTo>
                    <a:pt x="198" y="67"/>
                    <a:pt x="218" y="77"/>
                    <a:pt x="234" y="87"/>
                  </a:cubicBezTo>
                  <a:cubicBezTo>
                    <a:pt x="254" y="102"/>
                    <a:pt x="259" y="122"/>
                    <a:pt x="259" y="148"/>
                  </a:cubicBezTo>
                  <a:lnTo>
                    <a:pt x="259" y="158"/>
                  </a:lnTo>
                  <a:lnTo>
                    <a:pt x="142" y="158"/>
                  </a:lnTo>
                  <a:cubicBezTo>
                    <a:pt x="97" y="158"/>
                    <a:pt x="61" y="168"/>
                    <a:pt x="36" y="188"/>
                  </a:cubicBezTo>
                  <a:cubicBezTo>
                    <a:pt x="11" y="208"/>
                    <a:pt x="1" y="239"/>
                    <a:pt x="1" y="269"/>
                  </a:cubicBezTo>
                  <a:cubicBezTo>
                    <a:pt x="1" y="295"/>
                    <a:pt x="6" y="315"/>
                    <a:pt x="16" y="330"/>
                  </a:cubicBezTo>
                  <a:cubicBezTo>
                    <a:pt x="26" y="350"/>
                    <a:pt x="41" y="365"/>
                    <a:pt x="61" y="376"/>
                  </a:cubicBezTo>
                  <a:cubicBezTo>
                    <a:pt x="82" y="386"/>
                    <a:pt x="107" y="391"/>
                    <a:pt x="132" y="391"/>
                  </a:cubicBezTo>
                  <a:cubicBezTo>
                    <a:pt x="193" y="391"/>
                    <a:pt x="234" y="371"/>
                    <a:pt x="259" y="340"/>
                  </a:cubicBezTo>
                  <a:lnTo>
                    <a:pt x="259" y="386"/>
                  </a:lnTo>
                  <a:lnTo>
                    <a:pt x="340" y="386"/>
                  </a:lnTo>
                  <a:lnTo>
                    <a:pt x="340" y="138"/>
                  </a:lnTo>
                  <a:cubicBezTo>
                    <a:pt x="340" y="92"/>
                    <a:pt x="325" y="62"/>
                    <a:pt x="299" y="36"/>
                  </a:cubicBezTo>
                  <a:cubicBezTo>
                    <a:pt x="274" y="16"/>
                    <a:pt x="234" y="1"/>
                    <a:pt x="1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6;p23"/>
            <p:cNvSpPr/>
            <p:nvPr/>
          </p:nvSpPr>
          <p:spPr>
            <a:xfrm>
              <a:off x="6440202" y="3217153"/>
              <a:ext cx="22226" cy="40090"/>
            </a:xfrm>
            <a:custGeom>
              <a:avLst/>
              <a:gdLst/>
              <a:ahLst/>
              <a:cxnLst/>
              <a:rect l="l" t="t" r="r" b="b"/>
              <a:pathLst>
                <a:path w="214" h="386" extrusionOk="0">
                  <a:moveTo>
                    <a:pt x="213" y="1"/>
                  </a:moveTo>
                  <a:cubicBezTo>
                    <a:pt x="183" y="1"/>
                    <a:pt x="157" y="11"/>
                    <a:pt x="132" y="21"/>
                  </a:cubicBezTo>
                  <a:cubicBezTo>
                    <a:pt x="112" y="36"/>
                    <a:pt x="92" y="56"/>
                    <a:pt x="82" y="82"/>
                  </a:cubicBezTo>
                  <a:lnTo>
                    <a:pt x="82" y="6"/>
                  </a:lnTo>
                  <a:lnTo>
                    <a:pt x="0" y="6"/>
                  </a:lnTo>
                  <a:lnTo>
                    <a:pt x="0" y="386"/>
                  </a:lnTo>
                  <a:lnTo>
                    <a:pt x="82" y="386"/>
                  </a:lnTo>
                  <a:lnTo>
                    <a:pt x="82" y="188"/>
                  </a:lnTo>
                  <a:cubicBezTo>
                    <a:pt x="82" y="153"/>
                    <a:pt x="97" y="127"/>
                    <a:pt x="122" y="107"/>
                  </a:cubicBezTo>
                  <a:cubicBezTo>
                    <a:pt x="139" y="90"/>
                    <a:pt x="163" y="80"/>
                    <a:pt x="193" y="80"/>
                  </a:cubicBezTo>
                  <a:cubicBezTo>
                    <a:pt x="200" y="80"/>
                    <a:pt x="206" y="81"/>
                    <a:pt x="213" y="82"/>
                  </a:cubicBez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7;p23"/>
            <p:cNvSpPr/>
            <p:nvPr/>
          </p:nvSpPr>
          <p:spPr>
            <a:xfrm>
              <a:off x="6464920" y="3217153"/>
              <a:ext cx="36974" cy="40609"/>
            </a:xfrm>
            <a:custGeom>
              <a:avLst/>
              <a:gdLst/>
              <a:ahLst/>
              <a:cxnLst/>
              <a:rect l="l" t="t" r="r" b="b"/>
              <a:pathLst>
                <a:path w="356" h="391" extrusionOk="0">
                  <a:moveTo>
                    <a:pt x="193" y="1"/>
                  </a:moveTo>
                  <a:cubicBezTo>
                    <a:pt x="158" y="1"/>
                    <a:pt x="122" y="11"/>
                    <a:pt x="97" y="26"/>
                  </a:cubicBezTo>
                  <a:cubicBezTo>
                    <a:pt x="66" y="41"/>
                    <a:pt x="41" y="67"/>
                    <a:pt x="26" y="97"/>
                  </a:cubicBezTo>
                  <a:cubicBezTo>
                    <a:pt x="11" y="122"/>
                    <a:pt x="1" y="158"/>
                    <a:pt x="1" y="198"/>
                  </a:cubicBezTo>
                  <a:cubicBezTo>
                    <a:pt x="1" y="234"/>
                    <a:pt x="11" y="269"/>
                    <a:pt x="26" y="295"/>
                  </a:cubicBezTo>
                  <a:cubicBezTo>
                    <a:pt x="41" y="325"/>
                    <a:pt x="66" y="350"/>
                    <a:pt x="97" y="365"/>
                  </a:cubicBezTo>
                  <a:cubicBezTo>
                    <a:pt x="122" y="381"/>
                    <a:pt x="158" y="391"/>
                    <a:pt x="193" y="391"/>
                  </a:cubicBezTo>
                  <a:cubicBezTo>
                    <a:pt x="228" y="391"/>
                    <a:pt x="264" y="381"/>
                    <a:pt x="289" y="371"/>
                  </a:cubicBezTo>
                  <a:cubicBezTo>
                    <a:pt x="315" y="360"/>
                    <a:pt x="340" y="340"/>
                    <a:pt x="355" y="320"/>
                  </a:cubicBezTo>
                  <a:lnTo>
                    <a:pt x="310" y="274"/>
                  </a:lnTo>
                  <a:cubicBezTo>
                    <a:pt x="284" y="305"/>
                    <a:pt x="249" y="320"/>
                    <a:pt x="198" y="320"/>
                  </a:cubicBezTo>
                  <a:cubicBezTo>
                    <a:pt x="163" y="320"/>
                    <a:pt x="137" y="305"/>
                    <a:pt x="117" y="284"/>
                  </a:cubicBezTo>
                  <a:cubicBezTo>
                    <a:pt x="97" y="259"/>
                    <a:pt x="87" y="234"/>
                    <a:pt x="87" y="198"/>
                  </a:cubicBezTo>
                  <a:cubicBezTo>
                    <a:pt x="87" y="158"/>
                    <a:pt x="97" y="132"/>
                    <a:pt x="117" y="107"/>
                  </a:cubicBezTo>
                  <a:cubicBezTo>
                    <a:pt x="137" y="87"/>
                    <a:pt x="168" y="77"/>
                    <a:pt x="203" y="77"/>
                  </a:cubicBezTo>
                  <a:cubicBezTo>
                    <a:pt x="244" y="77"/>
                    <a:pt x="279" y="87"/>
                    <a:pt x="304" y="117"/>
                  </a:cubicBezTo>
                  <a:lnTo>
                    <a:pt x="350" y="67"/>
                  </a:lnTo>
                  <a:cubicBezTo>
                    <a:pt x="335" y="46"/>
                    <a:pt x="310" y="31"/>
                    <a:pt x="284" y="21"/>
                  </a:cubicBezTo>
                  <a:cubicBezTo>
                    <a:pt x="259" y="6"/>
                    <a:pt x="228" y="1"/>
                    <a:pt x="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8;p23"/>
            <p:cNvSpPr/>
            <p:nvPr/>
          </p:nvSpPr>
          <p:spPr>
            <a:xfrm>
              <a:off x="6510723" y="3201886"/>
              <a:ext cx="37909" cy="55357"/>
            </a:xfrm>
            <a:custGeom>
              <a:avLst/>
              <a:gdLst/>
              <a:ahLst/>
              <a:cxnLst/>
              <a:rect l="l" t="t" r="r" b="b"/>
              <a:pathLst>
                <a:path w="365" h="533" extrusionOk="0">
                  <a:moveTo>
                    <a:pt x="0" y="1"/>
                  </a:moveTo>
                  <a:lnTo>
                    <a:pt x="0" y="533"/>
                  </a:lnTo>
                  <a:lnTo>
                    <a:pt x="81" y="533"/>
                  </a:lnTo>
                  <a:lnTo>
                    <a:pt x="81" y="345"/>
                  </a:lnTo>
                  <a:cubicBezTo>
                    <a:pt x="81" y="310"/>
                    <a:pt x="91" y="285"/>
                    <a:pt x="112" y="259"/>
                  </a:cubicBezTo>
                  <a:cubicBezTo>
                    <a:pt x="132" y="239"/>
                    <a:pt x="157" y="229"/>
                    <a:pt x="188" y="229"/>
                  </a:cubicBezTo>
                  <a:cubicBezTo>
                    <a:pt x="218" y="229"/>
                    <a:pt x="238" y="234"/>
                    <a:pt x="259" y="254"/>
                  </a:cubicBezTo>
                  <a:cubicBezTo>
                    <a:pt x="274" y="269"/>
                    <a:pt x="279" y="290"/>
                    <a:pt x="279" y="320"/>
                  </a:cubicBezTo>
                  <a:lnTo>
                    <a:pt x="279" y="533"/>
                  </a:lnTo>
                  <a:lnTo>
                    <a:pt x="365" y="533"/>
                  </a:lnTo>
                  <a:lnTo>
                    <a:pt x="365" y="295"/>
                  </a:lnTo>
                  <a:cubicBezTo>
                    <a:pt x="365" y="249"/>
                    <a:pt x="350" y="214"/>
                    <a:pt x="324" y="188"/>
                  </a:cubicBezTo>
                  <a:cubicBezTo>
                    <a:pt x="299" y="163"/>
                    <a:pt x="264" y="148"/>
                    <a:pt x="223" y="148"/>
                  </a:cubicBezTo>
                  <a:cubicBezTo>
                    <a:pt x="152" y="148"/>
                    <a:pt x="107" y="173"/>
                    <a:pt x="81" y="229"/>
                  </a:cubicBezTo>
                  <a:lnTo>
                    <a:pt x="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9;p23"/>
            <p:cNvSpPr/>
            <p:nvPr/>
          </p:nvSpPr>
          <p:spPr>
            <a:xfrm>
              <a:off x="5559987" y="3302422"/>
              <a:ext cx="303687" cy="395187"/>
            </a:xfrm>
            <a:custGeom>
              <a:avLst/>
              <a:gdLst/>
              <a:ahLst/>
              <a:cxnLst/>
              <a:rect l="l" t="t" r="r" b="b"/>
              <a:pathLst>
                <a:path w="2924" h="3805" extrusionOk="0">
                  <a:moveTo>
                    <a:pt x="1014" y="31"/>
                  </a:moveTo>
                  <a:cubicBezTo>
                    <a:pt x="720" y="147"/>
                    <a:pt x="462" y="314"/>
                    <a:pt x="295" y="598"/>
                  </a:cubicBezTo>
                  <a:lnTo>
                    <a:pt x="295" y="598"/>
                  </a:lnTo>
                  <a:cubicBezTo>
                    <a:pt x="97" y="927"/>
                    <a:pt x="1" y="1246"/>
                    <a:pt x="158" y="1961"/>
                  </a:cubicBezTo>
                  <a:lnTo>
                    <a:pt x="158" y="1961"/>
                  </a:lnTo>
                  <a:cubicBezTo>
                    <a:pt x="284" y="2518"/>
                    <a:pt x="507" y="2979"/>
                    <a:pt x="913" y="3303"/>
                  </a:cubicBezTo>
                  <a:lnTo>
                    <a:pt x="913" y="3303"/>
                  </a:lnTo>
                  <a:cubicBezTo>
                    <a:pt x="1070" y="3425"/>
                    <a:pt x="1708" y="3805"/>
                    <a:pt x="2219" y="3409"/>
                  </a:cubicBezTo>
                  <a:lnTo>
                    <a:pt x="2219" y="3409"/>
                  </a:lnTo>
                  <a:cubicBezTo>
                    <a:pt x="2903" y="2878"/>
                    <a:pt x="2924" y="1758"/>
                    <a:pt x="2427" y="1084"/>
                  </a:cubicBezTo>
                  <a:lnTo>
                    <a:pt x="2427" y="1084"/>
                  </a:lnTo>
                  <a:lnTo>
                    <a:pt x="2189" y="755"/>
                  </a:lnTo>
                  <a:cubicBezTo>
                    <a:pt x="1976" y="466"/>
                    <a:pt x="1566" y="0"/>
                    <a:pt x="1181" y="0"/>
                  </a:cubicBezTo>
                  <a:lnTo>
                    <a:pt x="1181" y="0"/>
                  </a:lnTo>
                  <a:cubicBezTo>
                    <a:pt x="1125" y="0"/>
                    <a:pt x="1070" y="10"/>
                    <a:pt x="1014" y="31"/>
                  </a:cubicBezTo>
                </a:path>
              </a:pathLst>
            </a:custGeom>
            <a:solidFill>
              <a:srgbClr val="FA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60;p23"/>
            <p:cNvSpPr/>
            <p:nvPr/>
          </p:nvSpPr>
          <p:spPr>
            <a:xfrm>
              <a:off x="5608386" y="3406075"/>
              <a:ext cx="208966" cy="224234"/>
            </a:xfrm>
            <a:custGeom>
              <a:avLst/>
              <a:gdLst/>
              <a:ahLst/>
              <a:cxnLst/>
              <a:rect l="l" t="t" r="r" b="b"/>
              <a:pathLst>
                <a:path w="2012" h="2159" extrusionOk="0">
                  <a:moveTo>
                    <a:pt x="153" y="395"/>
                  </a:moveTo>
                  <a:cubicBezTo>
                    <a:pt x="26" y="659"/>
                    <a:pt x="1" y="993"/>
                    <a:pt x="122" y="1292"/>
                  </a:cubicBezTo>
                  <a:lnTo>
                    <a:pt x="122" y="1292"/>
                  </a:lnTo>
                  <a:cubicBezTo>
                    <a:pt x="219" y="1530"/>
                    <a:pt x="507" y="2158"/>
                    <a:pt x="690" y="2148"/>
                  </a:cubicBezTo>
                  <a:lnTo>
                    <a:pt x="690" y="2148"/>
                  </a:lnTo>
                  <a:cubicBezTo>
                    <a:pt x="852" y="2138"/>
                    <a:pt x="913" y="1895"/>
                    <a:pt x="1196" y="1667"/>
                  </a:cubicBezTo>
                  <a:lnTo>
                    <a:pt x="1196" y="1667"/>
                  </a:lnTo>
                  <a:cubicBezTo>
                    <a:pt x="1586" y="1353"/>
                    <a:pt x="1961" y="1307"/>
                    <a:pt x="1992" y="1165"/>
                  </a:cubicBezTo>
                  <a:lnTo>
                    <a:pt x="1992" y="1165"/>
                  </a:lnTo>
                  <a:cubicBezTo>
                    <a:pt x="2012" y="1059"/>
                    <a:pt x="1662" y="537"/>
                    <a:pt x="1662" y="537"/>
                  </a:cubicBezTo>
                  <a:lnTo>
                    <a:pt x="1662" y="537"/>
                  </a:lnTo>
                  <a:cubicBezTo>
                    <a:pt x="1485" y="264"/>
                    <a:pt x="1222" y="71"/>
                    <a:pt x="933" y="15"/>
                  </a:cubicBezTo>
                  <a:lnTo>
                    <a:pt x="933" y="15"/>
                  </a:lnTo>
                  <a:cubicBezTo>
                    <a:pt x="882" y="5"/>
                    <a:pt x="832" y="0"/>
                    <a:pt x="786" y="0"/>
                  </a:cubicBezTo>
                  <a:lnTo>
                    <a:pt x="786" y="0"/>
                  </a:lnTo>
                  <a:cubicBezTo>
                    <a:pt x="517" y="0"/>
                    <a:pt x="279" y="147"/>
                    <a:pt x="153" y="395"/>
                  </a:cubicBezTo>
                </a:path>
              </a:pathLst>
            </a:custGeom>
            <a:solidFill>
              <a:srgbClr val="FFE0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61;p23"/>
            <p:cNvSpPr/>
            <p:nvPr/>
          </p:nvSpPr>
          <p:spPr>
            <a:xfrm>
              <a:off x="5558948" y="2863613"/>
              <a:ext cx="304725" cy="375246"/>
            </a:xfrm>
            <a:custGeom>
              <a:avLst/>
              <a:gdLst/>
              <a:ahLst/>
              <a:cxnLst/>
              <a:rect l="l" t="t" r="r" b="b"/>
              <a:pathLst>
                <a:path w="2934" h="3613" extrusionOk="0">
                  <a:moveTo>
                    <a:pt x="487" y="294"/>
                  </a:moveTo>
                  <a:cubicBezTo>
                    <a:pt x="208" y="548"/>
                    <a:pt x="1" y="1100"/>
                    <a:pt x="46" y="1525"/>
                  </a:cubicBezTo>
                  <a:lnTo>
                    <a:pt x="46" y="1525"/>
                  </a:lnTo>
                  <a:lnTo>
                    <a:pt x="66" y="1688"/>
                  </a:lnTo>
                  <a:cubicBezTo>
                    <a:pt x="163" y="2508"/>
                    <a:pt x="705" y="3212"/>
                    <a:pt x="1475" y="3516"/>
                  </a:cubicBezTo>
                  <a:lnTo>
                    <a:pt x="1475" y="3516"/>
                  </a:lnTo>
                  <a:cubicBezTo>
                    <a:pt x="1713" y="3612"/>
                    <a:pt x="1986" y="3552"/>
                    <a:pt x="2164" y="3359"/>
                  </a:cubicBezTo>
                  <a:lnTo>
                    <a:pt x="2164" y="3359"/>
                  </a:lnTo>
                  <a:lnTo>
                    <a:pt x="2311" y="3202"/>
                  </a:lnTo>
                  <a:cubicBezTo>
                    <a:pt x="2883" y="2589"/>
                    <a:pt x="2934" y="1662"/>
                    <a:pt x="2437" y="988"/>
                  </a:cubicBezTo>
                  <a:lnTo>
                    <a:pt x="2437" y="988"/>
                  </a:lnTo>
                  <a:lnTo>
                    <a:pt x="2199" y="659"/>
                  </a:lnTo>
                  <a:cubicBezTo>
                    <a:pt x="1956" y="330"/>
                    <a:pt x="1601" y="102"/>
                    <a:pt x="1201" y="11"/>
                  </a:cubicBezTo>
                  <a:lnTo>
                    <a:pt x="1201" y="11"/>
                  </a:lnTo>
                  <a:cubicBezTo>
                    <a:pt x="1176" y="1"/>
                    <a:pt x="1145" y="1"/>
                    <a:pt x="1110" y="1"/>
                  </a:cubicBezTo>
                  <a:lnTo>
                    <a:pt x="1110" y="1"/>
                  </a:lnTo>
                  <a:cubicBezTo>
                    <a:pt x="948" y="1"/>
                    <a:pt x="725" y="82"/>
                    <a:pt x="487" y="294"/>
                  </a:cubicBezTo>
                </a:path>
              </a:pathLst>
            </a:custGeom>
            <a:solidFill>
              <a:srgbClr val="FA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62;p23"/>
            <p:cNvSpPr/>
            <p:nvPr/>
          </p:nvSpPr>
          <p:spPr>
            <a:xfrm>
              <a:off x="5587925" y="2976198"/>
              <a:ext cx="200034" cy="212705"/>
            </a:xfrm>
            <a:custGeom>
              <a:avLst/>
              <a:gdLst/>
              <a:ahLst/>
              <a:cxnLst/>
              <a:rect l="l" t="t" r="r" b="b"/>
              <a:pathLst>
                <a:path w="1926" h="2048" extrusionOk="0">
                  <a:moveTo>
                    <a:pt x="618" y="11"/>
                  </a:moveTo>
                  <a:cubicBezTo>
                    <a:pt x="304" y="51"/>
                    <a:pt x="81" y="279"/>
                    <a:pt x="41" y="588"/>
                  </a:cubicBezTo>
                  <a:lnTo>
                    <a:pt x="41" y="588"/>
                  </a:lnTo>
                  <a:cubicBezTo>
                    <a:pt x="0" y="862"/>
                    <a:pt x="86" y="1166"/>
                    <a:pt x="284" y="1394"/>
                  </a:cubicBezTo>
                  <a:lnTo>
                    <a:pt x="284" y="1394"/>
                  </a:lnTo>
                  <a:cubicBezTo>
                    <a:pt x="441" y="1576"/>
                    <a:pt x="887" y="2047"/>
                    <a:pt x="1049" y="1986"/>
                  </a:cubicBezTo>
                  <a:lnTo>
                    <a:pt x="1049" y="1986"/>
                  </a:lnTo>
                  <a:cubicBezTo>
                    <a:pt x="1191" y="1931"/>
                    <a:pt x="1150" y="1632"/>
                    <a:pt x="1241" y="1409"/>
                  </a:cubicBezTo>
                  <a:lnTo>
                    <a:pt x="1241" y="1409"/>
                  </a:lnTo>
                  <a:cubicBezTo>
                    <a:pt x="1419" y="973"/>
                    <a:pt x="1925" y="847"/>
                    <a:pt x="1910" y="715"/>
                  </a:cubicBezTo>
                  <a:lnTo>
                    <a:pt x="1910" y="715"/>
                  </a:lnTo>
                  <a:cubicBezTo>
                    <a:pt x="1895" y="614"/>
                    <a:pt x="1424" y="254"/>
                    <a:pt x="1424" y="254"/>
                  </a:cubicBezTo>
                  <a:lnTo>
                    <a:pt x="1424" y="254"/>
                  </a:lnTo>
                  <a:cubicBezTo>
                    <a:pt x="1221" y="92"/>
                    <a:pt x="978" y="1"/>
                    <a:pt x="740" y="1"/>
                  </a:cubicBezTo>
                  <a:lnTo>
                    <a:pt x="740" y="1"/>
                  </a:lnTo>
                  <a:cubicBezTo>
                    <a:pt x="699" y="1"/>
                    <a:pt x="659" y="6"/>
                    <a:pt x="618" y="11"/>
                  </a:cubicBezTo>
                </a:path>
              </a:pathLst>
            </a:custGeom>
            <a:solidFill>
              <a:srgbClr val="FFE0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63;p23"/>
            <p:cNvSpPr/>
            <p:nvPr/>
          </p:nvSpPr>
          <p:spPr>
            <a:xfrm>
              <a:off x="6066097" y="3787968"/>
              <a:ext cx="493127" cy="329963"/>
            </a:xfrm>
            <a:custGeom>
              <a:avLst/>
              <a:gdLst/>
              <a:ahLst/>
              <a:cxnLst/>
              <a:rect l="l" t="t" r="r" b="b"/>
              <a:pathLst>
                <a:path w="4748" h="3177" extrusionOk="0">
                  <a:moveTo>
                    <a:pt x="325" y="376"/>
                  </a:moveTo>
                  <a:cubicBezTo>
                    <a:pt x="148" y="573"/>
                    <a:pt x="41" y="827"/>
                    <a:pt x="31" y="1095"/>
                  </a:cubicBezTo>
                  <a:lnTo>
                    <a:pt x="31" y="1095"/>
                  </a:lnTo>
                  <a:lnTo>
                    <a:pt x="26" y="1227"/>
                  </a:lnTo>
                  <a:cubicBezTo>
                    <a:pt x="1" y="1693"/>
                    <a:pt x="269" y="2128"/>
                    <a:pt x="695" y="2326"/>
                  </a:cubicBezTo>
                  <a:lnTo>
                    <a:pt x="695" y="2326"/>
                  </a:lnTo>
                  <a:lnTo>
                    <a:pt x="882" y="2407"/>
                  </a:lnTo>
                  <a:cubicBezTo>
                    <a:pt x="1536" y="2701"/>
                    <a:pt x="2220" y="2919"/>
                    <a:pt x="2929" y="3045"/>
                  </a:cubicBezTo>
                  <a:lnTo>
                    <a:pt x="2929" y="3045"/>
                  </a:lnTo>
                  <a:lnTo>
                    <a:pt x="3223" y="3101"/>
                  </a:lnTo>
                  <a:cubicBezTo>
                    <a:pt x="3628" y="3177"/>
                    <a:pt x="4043" y="3040"/>
                    <a:pt x="4327" y="2736"/>
                  </a:cubicBezTo>
                  <a:lnTo>
                    <a:pt x="4327" y="2736"/>
                  </a:lnTo>
                  <a:lnTo>
                    <a:pt x="4337" y="2731"/>
                  </a:lnTo>
                  <a:cubicBezTo>
                    <a:pt x="4646" y="2402"/>
                    <a:pt x="4747" y="1926"/>
                    <a:pt x="4600" y="1500"/>
                  </a:cubicBezTo>
                  <a:lnTo>
                    <a:pt x="4600" y="1500"/>
                  </a:lnTo>
                  <a:cubicBezTo>
                    <a:pt x="4489" y="1171"/>
                    <a:pt x="4236" y="903"/>
                    <a:pt x="3917" y="771"/>
                  </a:cubicBezTo>
                  <a:lnTo>
                    <a:pt x="3917" y="771"/>
                  </a:lnTo>
                  <a:lnTo>
                    <a:pt x="3521" y="609"/>
                  </a:lnTo>
                  <a:cubicBezTo>
                    <a:pt x="2919" y="361"/>
                    <a:pt x="2290" y="178"/>
                    <a:pt x="1647" y="67"/>
                  </a:cubicBezTo>
                  <a:lnTo>
                    <a:pt x="1647" y="67"/>
                  </a:lnTo>
                  <a:lnTo>
                    <a:pt x="1369" y="16"/>
                  </a:lnTo>
                  <a:cubicBezTo>
                    <a:pt x="1303" y="6"/>
                    <a:pt x="1242" y="1"/>
                    <a:pt x="1176" y="1"/>
                  </a:cubicBezTo>
                  <a:lnTo>
                    <a:pt x="1176" y="1"/>
                  </a:lnTo>
                  <a:cubicBezTo>
                    <a:pt x="857" y="1"/>
                    <a:pt x="543" y="138"/>
                    <a:pt x="325" y="376"/>
                  </a:cubicBezTo>
                </a:path>
              </a:pathLst>
            </a:custGeom>
            <a:solidFill>
              <a:srgbClr val="FA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64;p23"/>
            <p:cNvSpPr/>
            <p:nvPr/>
          </p:nvSpPr>
          <p:spPr>
            <a:xfrm>
              <a:off x="6299679" y="3893802"/>
              <a:ext cx="245317" cy="199931"/>
            </a:xfrm>
            <a:custGeom>
              <a:avLst/>
              <a:gdLst/>
              <a:ahLst/>
              <a:cxnLst/>
              <a:rect l="l" t="t" r="r" b="b"/>
              <a:pathLst>
                <a:path w="2362" h="1925" extrusionOk="0">
                  <a:moveTo>
                    <a:pt x="371" y="167"/>
                  </a:moveTo>
                  <a:cubicBezTo>
                    <a:pt x="102" y="345"/>
                    <a:pt x="1" y="654"/>
                    <a:pt x="112" y="957"/>
                  </a:cubicBezTo>
                  <a:lnTo>
                    <a:pt x="112" y="957"/>
                  </a:lnTo>
                  <a:cubicBezTo>
                    <a:pt x="214" y="1221"/>
                    <a:pt x="442" y="1454"/>
                    <a:pt x="735" y="1586"/>
                  </a:cubicBezTo>
                  <a:lnTo>
                    <a:pt x="735" y="1586"/>
                  </a:lnTo>
                  <a:lnTo>
                    <a:pt x="1080" y="1738"/>
                  </a:lnTo>
                  <a:cubicBezTo>
                    <a:pt x="1495" y="1925"/>
                    <a:pt x="1966" y="1798"/>
                    <a:pt x="2128" y="1459"/>
                  </a:cubicBezTo>
                  <a:lnTo>
                    <a:pt x="2128" y="1459"/>
                  </a:lnTo>
                  <a:lnTo>
                    <a:pt x="2210" y="1282"/>
                  </a:lnTo>
                  <a:cubicBezTo>
                    <a:pt x="2230" y="1236"/>
                    <a:pt x="2245" y="1190"/>
                    <a:pt x="2255" y="1140"/>
                  </a:cubicBezTo>
                  <a:lnTo>
                    <a:pt x="2255" y="1140"/>
                  </a:lnTo>
                  <a:lnTo>
                    <a:pt x="2291" y="952"/>
                  </a:lnTo>
                  <a:cubicBezTo>
                    <a:pt x="2362" y="583"/>
                    <a:pt x="2058" y="203"/>
                    <a:pt x="1612" y="106"/>
                  </a:cubicBezTo>
                  <a:lnTo>
                    <a:pt x="1612" y="106"/>
                  </a:lnTo>
                  <a:lnTo>
                    <a:pt x="1247" y="25"/>
                  </a:lnTo>
                  <a:cubicBezTo>
                    <a:pt x="1156" y="10"/>
                    <a:pt x="1060" y="0"/>
                    <a:pt x="974" y="0"/>
                  </a:cubicBezTo>
                  <a:lnTo>
                    <a:pt x="974" y="0"/>
                  </a:lnTo>
                  <a:cubicBezTo>
                    <a:pt x="751" y="0"/>
                    <a:pt x="538" y="56"/>
                    <a:pt x="371" y="167"/>
                  </a:cubicBezTo>
                  <a:close/>
                </a:path>
              </a:pathLst>
            </a:custGeom>
            <a:solidFill>
              <a:srgbClr val="FFE0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965;p23"/>
            <p:cNvGrpSpPr/>
            <p:nvPr/>
          </p:nvGrpSpPr>
          <p:grpSpPr>
            <a:xfrm>
              <a:off x="6297694" y="1878075"/>
              <a:ext cx="395002" cy="395184"/>
              <a:chOff x="6295879" y="2511834"/>
              <a:chExt cx="375049" cy="375222"/>
            </a:xfrm>
          </p:grpSpPr>
          <p:sp>
            <p:nvSpPr>
              <p:cNvPr id="137" name="Google Shape;966;p23"/>
              <p:cNvSpPr/>
              <p:nvPr/>
            </p:nvSpPr>
            <p:spPr>
              <a:xfrm>
                <a:off x="6295879" y="2511834"/>
                <a:ext cx="375049" cy="375222"/>
              </a:xfrm>
              <a:custGeom>
                <a:avLst/>
                <a:gdLst/>
                <a:ahLst/>
                <a:cxnLst/>
                <a:rect l="l" t="t" r="r" b="b"/>
                <a:pathLst>
                  <a:path w="2042" h="2043" fill="none" extrusionOk="0">
                    <a:moveTo>
                      <a:pt x="2041" y="1024"/>
                    </a:moveTo>
                    <a:cubicBezTo>
                      <a:pt x="2041" y="457"/>
                      <a:pt x="1586" y="1"/>
                      <a:pt x="1023" y="1"/>
                    </a:cubicBezTo>
                    <a:cubicBezTo>
                      <a:pt x="456" y="1"/>
                      <a:pt x="0" y="457"/>
                      <a:pt x="0" y="1024"/>
                    </a:cubicBezTo>
                    <a:cubicBezTo>
                      <a:pt x="0" y="1586"/>
                      <a:pt x="456" y="2042"/>
                      <a:pt x="1023" y="2042"/>
                    </a:cubicBezTo>
                    <a:cubicBezTo>
                      <a:pt x="1586" y="2042"/>
                      <a:pt x="2041" y="1586"/>
                      <a:pt x="2041" y="1024"/>
                    </a:cubicBezTo>
                    <a:close/>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7;p23"/>
              <p:cNvSpPr/>
              <p:nvPr/>
            </p:nvSpPr>
            <p:spPr>
              <a:xfrm>
                <a:off x="6386060" y="2511834"/>
                <a:ext cx="194688" cy="375222"/>
              </a:xfrm>
              <a:custGeom>
                <a:avLst/>
                <a:gdLst/>
                <a:ahLst/>
                <a:cxnLst/>
                <a:rect l="l" t="t" r="r" b="b"/>
                <a:pathLst>
                  <a:path w="1060" h="2043" fill="none" extrusionOk="0">
                    <a:moveTo>
                      <a:pt x="1059" y="1024"/>
                    </a:moveTo>
                    <a:cubicBezTo>
                      <a:pt x="1059" y="457"/>
                      <a:pt x="821" y="1"/>
                      <a:pt x="527" y="1"/>
                    </a:cubicBezTo>
                    <a:cubicBezTo>
                      <a:pt x="238" y="1"/>
                      <a:pt x="0" y="457"/>
                      <a:pt x="0" y="1024"/>
                    </a:cubicBezTo>
                    <a:cubicBezTo>
                      <a:pt x="0" y="1586"/>
                      <a:pt x="238" y="2042"/>
                      <a:pt x="527" y="2042"/>
                    </a:cubicBezTo>
                    <a:cubicBezTo>
                      <a:pt x="821" y="2042"/>
                      <a:pt x="1059" y="1586"/>
                      <a:pt x="1059" y="1024"/>
                    </a:cubicBezTo>
                    <a:close/>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8;p23"/>
              <p:cNvSpPr/>
              <p:nvPr/>
            </p:nvSpPr>
            <p:spPr>
              <a:xfrm>
                <a:off x="6483771" y="2511834"/>
                <a:ext cx="184" cy="375222"/>
              </a:xfrm>
              <a:custGeom>
                <a:avLst/>
                <a:gdLst/>
                <a:ahLst/>
                <a:cxnLst/>
                <a:rect l="l" t="t" r="r" b="b"/>
                <a:pathLst>
                  <a:path w="1" h="2043" fill="none" extrusionOk="0">
                    <a:moveTo>
                      <a:pt x="0" y="2042"/>
                    </a:moveTo>
                    <a:lnTo>
                      <a:pt x="0" y="1"/>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9;p23"/>
              <p:cNvSpPr/>
              <p:nvPr/>
            </p:nvSpPr>
            <p:spPr>
              <a:xfrm>
                <a:off x="6295879" y="2699722"/>
                <a:ext cx="375049" cy="184"/>
              </a:xfrm>
              <a:custGeom>
                <a:avLst/>
                <a:gdLst/>
                <a:ahLst/>
                <a:cxnLst/>
                <a:rect l="l" t="t" r="r" b="b"/>
                <a:pathLst>
                  <a:path w="2042" h="1" fill="none" extrusionOk="0">
                    <a:moveTo>
                      <a:pt x="0" y="1"/>
                    </a:moveTo>
                    <a:lnTo>
                      <a:pt x="2041" y="1"/>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70;p23"/>
              <p:cNvSpPr/>
              <p:nvPr/>
            </p:nvSpPr>
            <p:spPr>
              <a:xfrm>
                <a:off x="6340510" y="2577035"/>
                <a:ext cx="285787" cy="26264"/>
              </a:xfrm>
              <a:custGeom>
                <a:avLst/>
                <a:gdLst/>
                <a:ahLst/>
                <a:cxnLst/>
                <a:rect l="l" t="t" r="r" b="b"/>
                <a:pathLst>
                  <a:path w="1556" h="143" fill="none" extrusionOk="0">
                    <a:moveTo>
                      <a:pt x="1555" y="0"/>
                    </a:moveTo>
                    <a:cubicBezTo>
                      <a:pt x="1327" y="91"/>
                      <a:pt x="1064" y="142"/>
                      <a:pt x="775" y="142"/>
                    </a:cubicBezTo>
                    <a:cubicBezTo>
                      <a:pt x="492" y="142"/>
                      <a:pt x="228" y="91"/>
                      <a:pt x="0" y="0"/>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71;p23"/>
              <p:cNvSpPr/>
              <p:nvPr/>
            </p:nvSpPr>
            <p:spPr>
              <a:xfrm>
                <a:off x="6338674" y="2792840"/>
                <a:ext cx="289460" cy="27182"/>
              </a:xfrm>
              <a:custGeom>
                <a:avLst/>
                <a:gdLst/>
                <a:ahLst/>
                <a:cxnLst/>
                <a:rect l="l" t="t" r="r" b="b"/>
                <a:pathLst>
                  <a:path w="1576" h="148" fill="none" extrusionOk="0">
                    <a:moveTo>
                      <a:pt x="0" y="147"/>
                    </a:moveTo>
                    <a:cubicBezTo>
                      <a:pt x="228" y="51"/>
                      <a:pt x="502" y="0"/>
                      <a:pt x="785" y="0"/>
                    </a:cubicBezTo>
                    <a:cubicBezTo>
                      <a:pt x="1074" y="0"/>
                      <a:pt x="1347" y="51"/>
                      <a:pt x="1575" y="147"/>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972;p23"/>
            <p:cNvGrpSpPr/>
            <p:nvPr/>
          </p:nvGrpSpPr>
          <p:grpSpPr>
            <a:xfrm>
              <a:off x="6162895" y="1743094"/>
              <a:ext cx="664600" cy="665119"/>
              <a:chOff x="6162895" y="1704119"/>
              <a:chExt cx="664600" cy="665119"/>
            </a:xfrm>
          </p:grpSpPr>
          <p:sp>
            <p:nvSpPr>
              <p:cNvPr id="135" name="Google Shape;973;p23"/>
              <p:cNvSpPr/>
              <p:nvPr/>
            </p:nvSpPr>
            <p:spPr>
              <a:xfrm>
                <a:off x="6162895" y="1704119"/>
                <a:ext cx="664600" cy="665119"/>
              </a:xfrm>
              <a:custGeom>
                <a:avLst/>
                <a:gdLst/>
                <a:ahLst/>
                <a:cxnLst/>
                <a:rect l="l" t="t" r="r" b="b"/>
                <a:pathLst>
                  <a:path w="6399" h="6404" fill="none" extrusionOk="0">
                    <a:moveTo>
                      <a:pt x="6399" y="3202"/>
                    </a:moveTo>
                    <a:cubicBezTo>
                      <a:pt x="6399" y="4969"/>
                      <a:pt x="4965" y="6403"/>
                      <a:pt x="3197" y="6403"/>
                    </a:cubicBezTo>
                    <a:cubicBezTo>
                      <a:pt x="1429" y="6403"/>
                      <a:pt x="1" y="4969"/>
                      <a:pt x="1" y="3202"/>
                    </a:cubicBezTo>
                    <a:cubicBezTo>
                      <a:pt x="1" y="1434"/>
                      <a:pt x="1429" y="0"/>
                      <a:pt x="3197" y="0"/>
                    </a:cubicBezTo>
                    <a:cubicBezTo>
                      <a:pt x="4965" y="0"/>
                      <a:pt x="6399" y="1434"/>
                      <a:pt x="6399" y="3202"/>
                    </a:cubicBezTo>
                    <a:close/>
                  </a:path>
                </a:pathLst>
              </a:custGeom>
              <a:noFill/>
              <a:ln w="76200" cap="flat" cmpd="sng">
                <a:solidFill>
                  <a:schemeClr val="accent2"/>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74;p23"/>
              <p:cNvSpPr/>
              <p:nvPr/>
            </p:nvSpPr>
            <p:spPr>
              <a:xfrm>
                <a:off x="6264470" y="1805590"/>
                <a:ext cx="469966" cy="469967"/>
              </a:xfrm>
              <a:custGeom>
                <a:avLst/>
                <a:gdLst/>
                <a:ahLst/>
                <a:cxnLst/>
                <a:rect l="l" t="t" r="r" b="b"/>
                <a:pathLst>
                  <a:path w="4525" h="4525" fill="none" extrusionOk="0">
                    <a:moveTo>
                      <a:pt x="1" y="4524"/>
                    </a:moveTo>
                    <a:lnTo>
                      <a:pt x="4524" y="1"/>
                    </a:lnTo>
                  </a:path>
                </a:pathLst>
              </a:custGeom>
              <a:noFill/>
              <a:ln w="76200" cap="flat" cmpd="sng">
                <a:solidFill>
                  <a:schemeClr val="accent2"/>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452063" y="1428108"/>
            <a:ext cx="497643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dataset was obtained from </a:t>
            </a:r>
            <a:r>
              <a:rPr lang="en-US" dirty="0" err="1" smtClean="0"/>
              <a:t>Kaggle</a:t>
            </a:r>
            <a:r>
              <a:rPr lang="en-US" dirty="0"/>
              <a:t>. The true news data set contains 23481 posts, while the fake news data set contains </a:t>
            </a:r>
            <a:r>
              <a:rPr lang="en-US" dirty="0" smtClean="0"/>
              <a:t>21417.</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Among </a:t>
            </a:r>
            <a:r>
              <a:rPr lang="en-US" dirty="0"/>
              <a:t>the features are the title and text, as well as the subject, date, and label. There are several categories of news topics, including political news, world news, government news, left news, and US </a:t>
            </a:r>
            <a:r>
              <a:rPr lang="en-US" dirty="0" smtClean="0"/>
              <a:t>news etc.</a:t>
            </a:r>
            <a:endParaRPr lang="en-IN" dirty="0"/>
          </a:p>
        </p:txBody>
      </p:sp>
      <p:pic>
        <p:nvPicPr>
          <p:cNvPr id="148" name="Picture 147">
            <a:extLst>
              <a:ext uri="{FF2B5EF4-FFF2-40B4-BE49-F238E27FC236}">
                <a16:creationId xmlns:a16="http://schemas.microsoft.com/office/drawing/2014/main" xmlns="" id="{A3CBCBFC-0E34-CD14-8CCA-56AB6D32E27F}"/>
              </a:ext>
            </a:extLst>
          </p:cNvPr>
          <p:cNvPicPr>
            <a:picLocks noChangeAspect="1"/>
          </p:cNvPicPr>
          <p:nvPr/>
        </p:nvPicPr>
        <p:blipFill>
          <a:blip r:embed="rId5"/>
          <a:stretch>
            <a:fillRect/>
          </a:stretch>
        </p:blipFill>
        <p:spPr>
          <a:xfrm>
            <a:off x="8500860" y="4380474"/>
            <a:ext cx="541995" cy="691308"/>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923"/>
    </mc:Choice>
    <mc:Fallback>
      <p:transition spd="slow" advTm="30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DABBCB-ACBC-35CD-C968-42594D0F687E}"/>
              </a:ext>
            </a:extLst>
          </p:cNvPr>
          <p:cNvSpPr>
            <a:spLocks noGrp="1"/>
          </p:cNvSpPr>
          <p:nvPr>
            <p:ph type="title"/>
          </p:nvPr>
        </p:nvSpPr>
        <p:spPr>
          <a:xfrm>
            <a:off x="457200" y="417544"/>
            <a:ext cx="8229600" cy="572700"/>
          </a:xfrm>
        </p:spPr>
        <p:txBody>
          <a:bodyPr/>
          <a:lstStyle/>
          <a:p>
            <a:r>
              <a:rPr lang="en-US" dirty="0"/>
              <a:t>EDA : Chart </a:t>
            </a:r>
            <a:r>
              <a:rPr lang="en-US" dirty="0" smtClean="0"/>
              <a:t>1</a:t>
            </a:r>
            <a:endParaRPr lang="en-US" dirty="0"/>
          </a:p>
        </p:txBody>
      </p:sp>
      <p:sp>
        <p:nvSpPr>
          <p:cNvPr id="5" name="TextBox 4">
            <a:extLst>
              <a:ext uri="{FF2B5EF4-FFF2-40B4-BE49-F238E27FC236}">
                <a16:creationId xmlns:a16="http://schemas.microsoft.com/office/drawing/2014/main" xmlns="" id="{9AFD9C10-6488-A7EC-69C9-100729991FBC}"/>
              </a:ext>
            </a:extLst>
          </p:cNvPr>
          <p:cNvSpPr txBox="1"/>
          <p:nvPr/>
        </p:nvSpPr>
        <p:spPr>
          <a:xfrm>
            <a:off x="5588579" y="1757362"/>
            <a:ext cx="2350294" cy="1169551"/>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Fira Sans" panose="020B0503050000020004" pitchFamily="34" charset="0"/>
              </a:rPr>
              <a:t>Equal </a:t>
            </a:r>
            <a:r>
              <a:rPr lang="en-US" dirty="0">
                <a:latin typeface="Fira Sans" panose="020B0503050000020004" pitchFamily="34" charset="0"/>
              </a:rPr>
              <a:t>Distribution between Fake News and Real News</a:t>
            </a:r>
            <a:r>
              <a:rPr lang="en-US" dirty="0" smtClean="0">
                <a:latin typeface="Fira Sans" panose="020B0503050000020004" pitchFamily="34" charset="0"/>
              </a:rPr>
              <a:t>.</a:t>
            </a:r>
          </a:p>
          <a:p>
            <a:pPr marL="285750" indent="-285750">
              <a:buFont typeface="Arial" panose="020B0604020202020204" pitchFamily="34" charset="0"/>
              <a:buChar char="•"/>
            </a:pPr>
            <a:endParaRPr lang="en-US" dirty="0">
              <a:latin typeface="Fira Sans" panose="020B0503050000020004" pitchFamily="34" charset="0"/>
            </a:endParaRPr>
          </a:p>
          <a:p>
            <a:pPr marL="285750" indent="-285750">
              <a:buFont typeface="Arial" panose="020B0604020202020204" pitchFamily="34" charset="0"/>
              <a:buChar char="•"/>
            </a:pPr>
            <a:r>
              <a:rPr lang="en-US" dirty="0" smtClean="0">
                <a:latin typeface="Fira Sans" panose="020B0503050000020004" pitchFamily="34" charset="0"/>
              </a:rPr>
              <a:t>No </a:t>
            </a:r>
            <a:r>
              <a:rPr lang="en-US" dirty="0">
                <a:latin typeface="Fira Sans" panose="020B0503050000020004" pitchFamily="34" charset="0"/>
              </a:rPr>
              <a:t>chance of Bias.</a:t>
            </a:r>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076" y="1138001"/>
            <a:ext cx="4313727" cy="4055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53">
            <a:extLst>
              <a:ext uri="{FF2B5EF4-FFF2-40B4-BE49-F238E27FC236}">
                <a16:creationId xmlns:a16="http://schemas.microsoft.com/office/drawing/2014/main" xmlns="" id="{A3CBCBFC-0E34-CD14-8CCA-56AB6D32E27F}"/>
              </a:ext>
            </a:extLst>
          </p:cNvPr>
          <p:cNvPicPr>
            <a:picLocks noChangeAspect="1"/>
          </p:cNvPicPr>
          <p:nvPr/>
        </p:nvPicPr>
        <p:blipFill>
          <a:blip r:embed="rId6"/>
          <a:stretch>
            <a:fillRect/>
          </a:stretch>
        </p:blipFill>
        <p:spPr>
          <a:xfrm>
            <a:off x="8358974" y="4082756"/>
            <a:ext cx="672009" cy="857140"/>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778309812"/>
      </p:ext>
    </p:extLst>
  </p:cSld>
  <p:clrMapOvr>
    <a:masterClrMapping/>
  </p:clrMapOvr>
  <mc:AlternateContent xmlns:mc="http://schemas.openxmlformats.org/markup-compatibility/2006">
    <mc:Choice xmlns:p14="http://schemas.microsoft.com/office/powerpoint/2010/main" Requires="p14">
      <p:transition spd="slow" p14:dur="2000" advTm="23858"/>
    </mc:Choice>
    <mc:Fallback>
      <p:transition spd="slow" advTm="23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D6B6C7-8BDE-5BFD-5A27-68157D35FE47}"/>
              </a:ext>
            </a:extLst>
          </p:cNvPr>
          <p:cNvSpPr>
            <a:spLocks noGrp="1"/>
          </p:cNvSpPr>
          <p:nvPr>
            <p:ph type="title"/>
          </p:nvPr>
        </p:nvSpPr>
        <p:spPr>
          <a:xfrm>
            <a:off x="457200" y="224663"/>
            <a:ext cx="8229600" cy="572700"/>
          </a:xfrm>
        </p:spPr>
        <p:txBody>
          <a:bodyPr/>
          <a:lstStyle/>
          <a:p>
            <a:r>
              <a:rPr lang="en-US" dirty="0"/>
              <a:t>EDA : Chart </a:t>
            </a:r>
            <a:r>
              <a:rPr lang="en-US" dirty="0" smtClean="0"/>
              <a:t>2 </a:t>
            </a:r>
            <a:endParaRPr lang="en-US" dirty="0"/>
          </a:p>
        </p:txBody>
      </p:sp>
      <p:sp>
        <p:nvSpPr>
          <p:cNvPr id="6" name="TextBox 5">
            <a:extLst>
              <a:ext uri="{FF2B5EF4-FFF2-40B4-BE49-F238E27FC236}">
                <a16:creationId xmlns:a16="http://schemas.microsoft.com/office/drawing/2014/main" xmlns="" id="{7C2294EF-8281-4D7C-3B34-4EB2B7B003EC}"/>
              </a:ext>
            </a:extLst>
          </p:cNvPr>
          <p:cNvSpPr txBox="1"/>
          <p:nvPr/>
        </p:nvSpPr>
        <p:spPr>
          <a:xfrm>
            <a:off x="6029325" y="1535727"/>
            <a:ext cx="2828925" cy="138499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Fira Sans" panose="020B0503050000020004" pitchFamily="34" charset="0"/>
              </a:rPr>
              <a:t>Top subjects of Fake News classified. </a:t>
            </a:r>
          </a:p>
          <a:p>
            <a:pPr marL="285750" indent="-285750">
              <a:buFont typeface="Wingdings" panose="05000000000000000000" pitchFamily="2" charset="2"/>
              <a:buChar char="ü"/>
            </a:pPr>
            <a:endParaRPr lang="en-US" dirty="0">
              <a:latin typeface="Fira Sans" panose="020B0503050000020004" pitchFamily="34" charset="0"/>
            </a:endParaRPr>
          </a:p>
          <a:p>
            <a:pPr marL="285750" indent="-285750">
              <a:buFont typeface="Arial" panose="020B0604020202020204" pitchFamily="34" charset="0"/>
              <a:buChar char="•"/>
            </a:pPr>
            <a:r>
              <a:rPr lang="en-US" dirty="0">
                <a:latin typeface="Fira Sans" panose="020B0503050000020004" pitchFamily="34" charset="0"/>
              </a:rPr>
              <a:t>Lot of fake news is published with respect to Political News and World News.</a:t>
            </a: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67" y="1099148"/>
            <a:ext cx="5818758"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1">
            <a:extLst>
              <a:ext uri="{FF2B5EF4-FFF2-40B4-BE49-F238E27FC236}">
                <a16:creationId xmlns:a16="http://schemas.microsoft.com/office/drawing/2014/main" xmlns="" id="{A3CBCBFC-0E34-CD14-8CCA-56AB6D32E27F}"/>
              </a:ext>
            </a:extLst>
          </p:cNvPr>
          <p:cNvPicPr>
            <a:picLocks noChangeAspect="1"/>
          </p:cNvPicPr>
          <p:nvPr/>
        </p:nvPicPr>
        <p:blipFill>
          <a:blip r:embed="rId5"/>
          <a:stretch>
            <a:fillRect/>
          </a:stretch>
        </p:blipFill>
        <p:spPr>
          <a:xfrm>
            <a:off x="8358974" y="4082756"/>
            <a:ext cx="672009" cy="857140"/>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319713851"/>
      </p:ext>
    </p:extLst>
  </p:cSld>
  <p:clrMapOvr>
    <a:masterClrMapping/>
  </p:clrMapOvr>
  <mc:AlternateContent xmlns:mc="http://schemas.openxmlformats.org/markup-compatibility/2006">
    <mc:Choice xmlns:p14="http://schemas.microsoft.com/office/powerpoint/2010/main" Requires="p14">
      <p:transition spd="slow" p14:dur="2000" advTm="26889"/>
    </mc:Choice>
    <mc:Fallback>
      <p:transition spd="slow" advTm="26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Fake News Infographics by Slidesgo">
  <a:themeElements>
    <a:clrScheme name="Simple Light">
      <a:dk1>
        <a:srgbClr val="000000"/>
      </a:dk1>
      <a:lt1>
        <a:srgbClr val="FFFFFF"/>
      </a:lt1>
      <a:dk2>
        <a:srgbClr val="818181"/>
      </a:dk2>
      <a:lt2>
        <a:srgbClr val="E6E6E6"/>
      </a:lt2>
      <a:accent1>
        <a:srgbClr val="FF7774"/>
      </a:accent1>
      <a:accent2>
        <a:srgbClr val="FF322E"/>
      </a:accent2>
      <a:accent3>
        <a:srgbClr val="9B0C21"/>
      </a:accent3>
      <a:accent4>
        <a:srgbClr val="77DDD0"/>
      </a:accent4>
      <a:accent5>
        <a:srgbClr val="14BBAE"/>
      </a:accent5>
      <a:accent6>
        <a:srgbClr val="1C918B"/>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27290</TotalTime>
  <Words>658</Words>
  <Application>Microsoft Office PowerPoint</Application>
  <PresentationFormat>On-screen Show (16:9)</PresentationFormat>
  <Paragraphs>88</Paragraphs>
  <Slides>22</Slides>
  <Notes>8</Notes>
  <HiddenSlides>0</HiddenSlides>
  <MMClips>22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Fira Sans</vt:lpstr>
      <vt:lpstr>Roboto</vt:lpstr>
      <vt:lpstr>Fira Sans Extra Condensed SemiBold</vt:lpstr>
      <vt:lpstr>Fira Sans Extra Condensed</vt:lpstr>
      <vt:lpstr>sohne</vt:lpstr>
      <vt:lpstr>Wingdings</vt:lpstr>
      <vt:lpstr>Times New Roman</vt:lpstr>
      <vt:lpstr>Fake News Infographics by Slidesgo</vt:lpstr>
      <vt:lpstr>FAKE NEWS CLASSIFICATION  &amp;  PREDICTION</vt:lpstr>
      <vt:lpstr>Under the guidance of</vt:lpstr>
      <vt:lpstr>Contents</vt:lpstr>
      <vt:lpstr>Abstract</vt:lpstr>
      <vt:lpstr>Introduction</vt:lpstr>
      <vt:lpstr>Framework</vt:lpstr>
      <vt:lpstr>Dataset Description</vt:lpstr>
      <vt:lpstr>EDA : Chart 1</vt:lpstr>
      <vt:lpstr>EDA : Chart 2 </vt:lpstr>
      <vt:lpstr>Text Processing</vt:lpstr>
      <vt:lpstr>EDA : Chart 3 </vt:lpstr>
      <vt:lpstr>EDA : Chart 4</vt:lpstr>
      <vt:lpstr>EDA : Chart 5 </vt:lpstr>
      <vt:lpstr>EDA : Chart 6</vt:lpstr>
      <vt:lpstr>Chart 7 – Word Clouds</vt:lpstr>
      <vt:lpstr>Sentiment Analysis</vt:lpstr>
      <vt:lpstr>Chart 8</vt:lpstr>
      <vt:lpstr>Modeling</vt:lpstr>
      <vt:lpstr>TF-IDF</vt:lpstr>
      <vt:lpstr>Model Comparision</vt:lpstr>
      <vt:lpstr>AUC – ROC curve</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CLASSIFICATION  &amp;  PREDICTION</dc:title>
  <dc:creator>Sri Keerthi Upperla</dc:creator>
  <cp:lastModifiedBy>hp</cp:lastModifiedBy>
  <cp:revision>44</cp:revision>
  <dcterms:modified xsi:type="dcterms:W3CDTF">2022-12-16T05:42:01Z</dcterms:modified>
</cp:coreProperties>
</file>